
<file path=[Content_Types].xml><?xml version="1.0" encoding="utf-8"?>
<Types xmlns="http://schemas.openxmlformats.org/package/2006/content-types">
  <Default Extension="rels" ContentType="application/vnd.openxmlformats-package.relationships+xml"/>
  <Override PartName="/ppt/slides/slide14.xml" ContentType="application/vnd.openxmlformats-officedocument.presentationml.slide+xml"/>
  <Override PartName="/ppt/notesSlides/notesSlide16.xml" ContentType="application/vnd.openxmlformats-officedocument.presentationml.notesSlide+xml"/>
  <Default Extension="xml" ContentType="application/xml"/>
  <Override PartName="/ppt/tableStyles.xml" ContentType="application/vnd.openxmlformats-officedocument.presentationml.tableStyles+xml"/>
  <Override PartName="/ppt/notesSlides/notesSlide31.xml" ContentType="application/vnd.openxmlformats-officedocument.presentationml.notesSlide+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34.xml" ContentType="application/vnd.openxmlformats-officedocument.presentationml.notesSlide+xml"/>
  <Override PartName="/ppt/notesSlides/notesSlide4.xml" ContentType="application/vnd.openxmlformats-officedocument.presentationml.notesSlide+xml"/>
  <Override PartName="/ppt/theme/theme3.xml" ContentType="application/vnd.openxmlformats-officedocument.them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3.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32.xml" ContentType="application/vnd.openxmlformats-officedocument.presentationml.notesSlide+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notesSlides/notesSlide24.xml" ContentType="application/vnd.openxmlformats-officedocument.presentationml.notesSlide+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4496" r:id="rId1"/>
  </p:sldMasterIdLst>
  <p:notesMasterIdLst>
    <p:notesMasterId r:id="rId38"/>
  </p:notesMasterIdLst>
  <p:handoutMasterIdLst>
    <p:handoutMasterId r:id="rId39"/>
  </p:handoutMasterIdLst>
  <p:sldIdLst>
    <p:sldId id="256" r:id="rId2"/>
    <p:sldId id="257" r:id="rId3"/>
    <p:sldId id="259" r:id="rId4"/>
    <p:sldId id="313" r:id="rId5"/>
    <p:sldId id="414" r:id="rId6"/>
    <p:sldId id="453" r:id="rId7"/>
    <p:sldId id="323" r:id="rId8"/>
    <p:sldId id="416" r:id="rId9"/>
    <p:sldId id="417" r:id="rId10"/>
    <p:sldId id="451" r:id="rId11"/>
    <p:sldId id="419" r:id="rId12"/>
    <p:sldId id="420" r:id="rId13"/>
    <p:sldId id="422" r:id="rId14"/>
    <p:sldId id="423" r:id="rId15"/>
    <p:sldId id="283" r:id="rId16"/>
    <p:sldId id="340" r:id="rId17"/>
    <p:sldId id="425" r:id="rId18"/>
    <p:sldId id="427" r:id="rId19"/>
    <p:sldId id="429" r:id="rId20"/>
    <p:sldId id="280" r:id="rId21"/>
    <p:sldId id="411" r:id="rId22"/>
    <p:sldId id="412" r:id="rId23"/>
    <p:sldId id="433" r:id="rId24"/>
    <p:sldId id="434" r:id="rId25"/>
    <p:sldId id="435" r:id="rId26"/>
    <p:sldId id="436" r:id="rId27"/>
    <p:sldId id="437" r:id="rId28"/>
    <p:sldId id="438" r:id="rId29"/>
    <p:sldId id="445" r:id="rId30"/>
    <p:sldId id="446" r:id="rId31"/>
    <p:sldId id="447" r:id="rId32"/>
    <p:sldId id="448" r:id="rId33"/>
    <p:sldId id="449" r:id="rId34"/>
    <p:sldId id="450" r:id="rId35"/>
    <p:sldId id="452" r:id="rId36"/>
    <p:sldId id="444" r:id="rId37"/>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80" d="100"/>
          <a:sy n="80" d="100"/>
        </p:scale>
        <p:origin x="-112" y="-248"/>
      </p:cViewPr>
      <p:guideLst>
        <p:guide orient="horz" pos="2160"/>
        <p:guide pos="2880"/>
      </p:guideLst>
    </p:cSldViewPr>
  </p:slideViewPr>
  <p:outlineViewPr>
    <p:cViewPr>
      <p:scale>
        <a:sx n="33" d="100"/>
        <a:sy n="33" d="100"/>
      </p:scale>
      <p:origin x="0" y="25908"/>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notesMaster" Target="notesMasters/notesMaster1.xml"/><Relationship Id="rId39" Type="http://schemas.openxmlformats.org/officeDocument/2006/relationships/handoutMaster" Target="handoutMasters/handout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r>
              <a:rPr lang="ja-JP" altLang="en-US"/>
              <a:t>セッション９</a:t>
            </a:r>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mn-cs"/>
              </a:defRPr>
            </a:lvl1pPr>
          </a:lstStyle>
          <a:p>
            <a:pPr>
              <a:defRPr/>
            </a:pPr>
            <a:endParaRPr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2876E86F-1A39-A64E-B3E6-8166F5905BB9}"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660218E0-39B1-1547-A1CA-BFC5C497305C}" type="datetime1">
              <a:rPr lang="ja-JP" altLang="en-US"/>
              <a:pPr>
                <a:defRPr/>
              </a:pPr>
              <a:t>17.8.28</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2F419C7D-CF99-E04C-A4EF-9EB73A398325}"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6388" name="スライド番号プレースホルダ 3"/>
          <p:cNvSpPr>
            <a:spLocks noGrp="1"/>
          </p:cNvSpPr>
          <p:nvPr>
            <p:ph type="sldNum" sz="quarter" idx="5"/>
          </p:nvPr>
        </p:nvSpPr>
        <p:spPr bwMode="auto">
          <a:noFill/>
          <a:ln>
            <a:miter lim="800000"/>
            <a:headEnd/>
            <a:tailEnd/>
          </a:ln>
        </p:spPr>
        <p:txBody>
          <a:bodyPr/>
          <a:lstStyle/>
          <a:p>
            <a:fld id="{9E4689CE-7CFC-D945-8CE4-38B7ABCB6820}" type="slidenum">
              <a:rPr lang="ja-JP" altLang="en-US"/>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5843" name="ノート プレースホルダ 2"/>
          <p:cNvSpPr>
            <a:spLocks noGrp="1"/>
          </p:cNvSpPr>
          <p:nvPr>
            <p:ph type="body" idx="1"/>
          </p:nvPr>
        </p:nvSpPr>
        <p:spPr bwMode="auto">
          <a:noFill/>
        </p:spPr>
        <p:txBody>
          <a:bodyPr/>
          <a:lstStyle/>
          <a:p>
            <a:endParaRPr lang="ja-JP" altLang="en-US"/>
          </a:p>
        </p:txBody>
      </p:sp>
      <p:sp>
        <p:nvSpPr>
          <p:cNvPr id="35844" name="スライド番号プレースホルダ 3"/>
          <p:cNvSpPr>
            <a:spLocks noGrp="1"/>
          </p:cNvSpPr>
          <p:nvPr>
            <p:ph type="sldNum" sz="quarter" idx="5"/>
          </p:nvPr>
        </p:nvSpPr>
        <p:spPr bwMode="auto">
          <a:noFill/>
          <a:ln>
            <a:miter lim="800000"/>
            <a:headEnd/>
            <a:tailEnd/>
          </a:ln>
        </p:spPr>
        <p:txBody>
          <a:bodyPr/>
          <a:lstStyle/>
          <a:p>
            <a:fld id="{4D67499B-3D08-7C49-9549-26D29D353098}" type="slidenum">
              <a:rPr lang="ja-JP" altLang="en-US"/>
              <a:pPr/>
              <a:t>11</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7891" name="ノート プレースホルダ 2"/>
          <p:cNvSpPr>
            <a:spLocks noGrp="1"/>
          </p:cNvSpPr>
          <p:nvPr>
            <p:ph type="body" idx="1"/>
          </p:nvPr>
        </p:nvSpPr>
        <p:spPr bwMode="auto">
          <a:noFill/>
        </p:spPr>
        <p:txBody>
          <a:bodyPr/>
          <a:lstStyle/>
          <a:p>
            <a:endParaRPr lang="ja-JP" altLang="en-US"/>
          </a:p>
        </p:txBody>
      </p:sp>
      <p:sp>
        <p:nvSpPr>
          <p:cNvPr id="37892" name="スライド番号プレースホルダ 3"/>
          <p:cNvSpPr>
            <a:spLocks noGrp="1"/>
          </p:cNvSpPr>
          <p:nvPr>
            <p:ph type="sldNum" sz="quarter" idx="5"/>
          </p:nvPr>
        </p:nvSpPr>
        <p:spPr bwMode="auto">
          <a:noFill/>
          <a:ln>
            <a:miter lim="800000"/>
            <a:headEnd/>
            <a:tailEnd/>
          </a:ln>
        </p:spPr>
        <p:txBody>
          <a:bodyPr/>
          <a:lstStyle/>
          <a:p>
            <a:fld id="{BC67A793-486C-6D4E-9800-25B1DE0EFFE2}" type="slidenum">
              <a:rPr lang="ja-JP" altLang="en-US"/>
              <a:pPr/>
              <a:t>12</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9939" name="ノート プレースホルダ 2"/>
          <p:cNvSpPr>
            <a:spLocks noGrp="1"/>
          </p:cNvSpPr>
          <p:nvPr>
            <p:ph type="body" idx="1"/>
          </p:nvPr>
        </p:nvSpPr>
        <p:spPr bwMode="auto">
          <a:noFill/>
        </p:spPr>
        <p:txBody>
          <a:bodyPr/>
          <a:lstStyle/>
          <a:p>
            <a:endParaRPr lang="ja-JP" altLang="en-US"/>
          </a:p>
        </p:txBody>
      </p:sp>
      <p:sp>
        <p:nvSpPr>
          <p:cNvPr id="39940" name="スライド番号プレースホルダ 3"/>
          <p:cNvSpPr>
            <a:spLocks noGrp="1"/>
          </p:cNvSpPr>
          <p:nvPr>
            <p:ph type="sldNum" sz="quarter" idx="5"/>
          </p:nvPr>
        </p:nvSpPr>
        <p:spPr bwMode="auto">
          <a:noFill/>
          <a:ln>
            <a:miter lim="800000"/>
            <a:headEnd/>
            <a:tailEnd/>
          </a:ln>
        </p:spPr>
        <p:txBody>
          <a:bodyPr/>
          <a:lstStyle/>
          <a:p>
            <a:fld id="{8D2CF078-AAEE-FA4D-8215-A187ADDD1A49}" type="slidenum">
              <a:rPr lang="ja-JP" altLang="en-US"/>
              <a:pPr/>
              <a:t>13</a:t>
            </a:fld>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1987" name="ノート プレースホルダ 2"/>
          <p:cNvSpPr>
            <a:spLocks noGrp="1"/>
          </p:cNvSpPr>
          <p:nvPr>
            <p:ph type="body" idx="1"/>
          </p:nvPr>
        </p:nvSpPr>
        <p:spPr bwMode="auto">
          <a:noFill/>
        </p:spPr>
        <p:txBody>
          <a:bodyPr/>
          <a:lstStyle/>
          <a:p>
            <a:endParaRPr lang="ja-JP" altLang="en-US"/>
          </a:p>
        </p:txBody>
      </p:sp>
      <p:sp>
        <p:nvSpPr>
          <p:cNvPr id="41988" name="スライド番号プレースホルダ 3"/>
          <p:cNvSpPr>
            <a:spLocks noGrp="1"/>
          </p:cNvSpPr>
          <p:nvPr>
            <p:ph type="sldNum" sz="quarter" idx="5"/>
          </p:nvPr>
        </p:nvSpPr>
        <p:spPr bwMode="auto">
          <a:noFill/>
          <a:ln>
            <a:miter lim="800000"/>
            <a:headEnd/>
            <a:tailEnd/>
          </a:ln>
        </p:spPr>
        <p:txBody>
          <a:bodyPr/>
          <a:lstStyle/>
          <a:p>
            <a:fld id="{17255766-0662-6947-B819-66585956FAE9}" type="slidenum">
              <a:rPr lang="ja-JP" altLang="en-US"/>
              <a:pPr/>
              <a:t>14</a:t>
            </a:fld>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4035" name="ノート プレースホルダ 2"/>
          <p:cNvSpPr>
            <a:spLocks noGrp="1"/>
          </p:cNvSpPr>
          <p:nvPr>
            <p:ph type="body" idx="1"/>
          </p:nvPr>
        </p:nvSpPr>
        <p:spPr bwMode="auto">
          <a:noFill/>
        </p:spPr>
        <p:txBody>
          <a:bodyPr/>
          <a:lstStyle/>
          <a:p>
            <a:pPr eaLnBrk="1" hangingPunct="1"/>
            <a:endParaRPr lang="ja-JP" altLang="en-US"/>
          </a:p>
        </p:txBody>
      </p:sp>
      <p:sp>
        <p:nvSpPr>
          <p:cNvPr id="44036" name="スライド番号プレースホルダ 3"/>
          <p:cNvSpPr>
            <a:spLocks noGrp="1"/>
          </p:cNvSpPr>
          <p:nvPr>
            <p:ph type="sldNum" sz="quarter" idx="5"/>
          </p:nvPr>
        </p:nvSpPr>
        <p:spPr bwMode="auto">
          <a:noFill/>
          <a:ln>
            <a:miter lim="800000"/>
            <a:headEnd/>
            <a:tailEnd/>
          </a:ln>
        </p:spPr>
        <p:txBody>
          <a:bodyPr/>
          <a:lstStyle/>
          <a:p>
            <a:fld id="{869EEB17-48C7-D64D-A7A2-BFBD8A5FAA8E}" type="slidenum">
              <a:rPr lang="ja-JP" altLang="en-US"/>
              <a:pPr/>
              <a:t>15</a:t>
            </a:fld>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6083" name="ノート プレースホルダ 2"/>
          <p:cNvSpPr>
            <a:spLocks noGrp="1"/>
          </p:cNvSpPr>
          <p:nvPr>
            <p:ph type="body" idx="1"/>
          </p:nvPr>
        </p:nvSpPr>
        <p:spPr bwMode="auto">
          <a:noFill/>
        </p:spPr>
        <p:txBody>
          <a:bodyPr/>
          <a:lstStyle/>
          <a:p>
            <a:endParaRPr lang="ja-JP" altLang="en-US"/>
          </a:p>
        </p:txBody>
      </p:sp>
      <p:sp>
        <p:nvSpPr>
          <p:cNvPr id="46084" name="スライド番号プレースホルダ 3"/>
          <p:cNvSpPr>
            <a:spLocks noGrp="1"/>
          </p:cNvSpPr>
          <p:nvPr>
            <p:ph type="sldNum" sz="quarter" idx="5"/>
          </p:nvPr>
        </p:nvSpPr>
        <p:spPr bwMode="auto">
          <a:noFill/>
          <a:ln>
            <a:miter lim="800000"/>
            <a:headEnd/>
            <a:tailEnd/>
          </a:ln>
        </p:spPr>
        <p:txBody>
          <a:bodyPr/>
          <a:lstStyle/>
          <a:p>
            <a:fld id="{B89F6305-F720-C540-A2DD-1E9676BC4F93}" type="slidenum">
              <a:rPr lang="ja-JP" altLang="en-US"/>
              <a:pPr/>
              <a:t>16</a:t>
            </a:fld>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8131" name="ノート プレースホルダ 2"/>
          <p:cNvSpPr>
            <a:spLocks noGrp="1"/>
          </p:cNvSpPr>
          <p:nvPr>
            <p:ph type="body" idx="1"/>
          </p:nvPr>
        </p:nvSpPr>
        <p:spPr bwMode="auto">
          <a:noFill/>
        </p:spPr>
        <p:txBody>
          <a:bodyPr/>
          <a:lstStyle/>
          <a:p>
            <a:endParaRPr lang="ja-JP" altLang="en-US"/>
          </a:p>
        </p:txBody>
      </p:sp>
      <p:sp>
        <p:nvSpPr>
          <p:cNvPr id="48132" name="スライド番号プレースホルダ 3"/>
          <p:cNvSpPr>
            <a:spLocks noGrp="1"/>
          </p:cNvSpPr>
          <p:nvPr>
            <p:ph type="sldNum" sz="quarter" idx="5"/>
          </p:nvPr>
        </p:nvSpPr>
        <p:spPr bwMode="auto">
          <a:noFill/>
          <a:ln>
            <a:miter lim="800000"/>
            <a:headEnd/>
            <a:tailEnd/>
          </a:ln>
        </p:spPr>
        <p:txBody>
          <a:bodyPr/>
          <a:lstStyle/>
          <a:p>
            <a:fld id="{C4311ED2-6F04-B148-B394-48F63D1DB9AB}" type="slidenum">
              <a:rPr lang="ja-JP" altLang="en-US"/>
              <a:pPr/>
              <a:t>17</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0179" name="ノート プレースホルダ 2"/>
          <p:cNvSpPr>
            <a:spLocks noGrp="1"/>
          </p:cNvSpPr>
          <p:nvPr>
            <p:ph type="body" idx="1"/>
          </p:nvPr>
        </p:nvSpPr>
        <p:spPr bwMode="auto">
          <a:noFill/>
        </p:spPr>
        <p:txBody>
          <a:bodyPr/>
          <a:lstStyle/>
          <a:p>
            <a:endParaRPr lang="ja-JP" altLang="en-US"/>
          </a:p>
        </p:txBody>
      </p:sp>
      <p:sp>
        <p:nvSpPr>
          <p:cNvPr id="50180" name="スライド番号プレースホルダ 3"/>
          <p:cNvSpPr>
            <a:spLocks noGrp="1"/>
          </p:cNvSpPr>
          <p:nvPr>
            <p:ph type="sldNum" sz="quarter" idx="5"/>
          </p:nvPr>
        </p:nvSpPr>
        <p:spPr bwMode="auto">
          <a:noFill/>
          <a:ln>
            <a:miter lim="800000"/>
            <a:headEnd/>
            <a:tailEnd/>
          </a:ln>
        </p:spPr>
        <p:txBody>
          <a:bodyPr/>
          <a:lstStyle/>
          <a:p>
            <a:fld id="{7B285B26-8F8A-E24E-93FB-0023526F1502}" type="slidenum">
              <a:rPr lang="ja-JP" altLang="en-US"/>
              <a:pPr/>
              <a:t>18</a:t>
            </a:fld>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2227" name="ノート プレースホルダ 2"/>
          <p:cNvSpPr>
            <a:spLocks noGrp="1"/>
          </p:cNvSpPr>
          <p:nvPr>
            <p:ph type="body" idx="1"/>
          </p:nvPr>
        </p:nvSpPr>
        <p:spPr bwMode="auto">
          <a:noFill/>
        </p:spPr>
        <p:txBody>
          <a:bodyPr/>
          <a:lstStyle/>
          <a:p>
            <a:endParaRPr lang="ja-JP" altLang="en-US"/>
          </a:p>
        </p:txBody>
      </p:sp>
      <p:sp>
        <p:nvSpPr>
          <p:cNvPr id="52228" name="スライド番号プレースホルダ 3"/>
          <p:cNvSpPr>
            <a:spLocks noGrp="1"/>
          </p:cNvSpPr>
          <p:nvPr>
            <p:ph type="sldNum" sz="quarter" idx="5"/>
          </p:nvPr>
        </p:nvSpPr>
        <p:spPr bwMode="auto">
          <a:noFill/>
          <a:ln>
            <a:miter lim="800000"/>
            <a:headEnd/>
            <a:tailEnd/>
          </a:ln>
        </p:spPr>
        <p:txBody>
          <a:bodyPr/>
          <a:lstStyle/>
          <a:p>
            <a:fld id="{D293BCFD-21BA-7448-965D-AFF02934D7C7}" type="slidenum">
              <a:rPr lang="ja-JP" altLang="en-US"/>
              <a:pPr/>
              <a:t>19</a:t>
            </a:fld>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4275" name="ノート プレースホルダ 2"/>
          <p:cNvSpPr>
            <a:spLocks noGrp="1"/>
          </p:cNvSpPr>
          <p:nvPr>
            <p:ph type="body" idx="1"/>
          </p:nvPr>
        </p:nvSpPr>
        <p:spPr bwMode="auto">
          <a:noFill/>
        </p:spPr>
        <p:txBody>
          <a:bodyPr/>
          <a:lstStyle/>
          <a:p>
            <a:pPr eaLnBrk="1" hangingPunct="1"/>
            <a:endParaRPr lang="ja-JP" altLang="en-US"/>
          </a:p>
        </p:txBody>
      </p:sp>
      <p:sp>
        <p:nvSpPr>
          <p:cNvPr id="54276" name="スライド番号プレースホルダ 3"/>
          <p:cNvSpPr>
            <a:spLocks noGrp="1"/>
          </p:cNvSpPr>
          <p:nvPr>
            <p:ph type="sldNum" sz="quarter" idx="5"/>
          </p:nvPr>
        </p:nvSpPr>
        <p:spPr bwMode="auto">
          <a:noFill/>
          <a:ln>
            <a:miter lim="800000"/>
            <a:headEnd/>
            <a:tailEnd/>
          </a:ln>
        </p:spPr>
        <p:txBody>
          <a:bodyPr/>
          <a:lstStyle/>
          <a:p>
            <a:fld id="{6DDCA7EB-0824-3044-8379-90566F35833A}" type="slidenum">
              <a:rPr lang="ja-JP" altLang="en-US"/>
              <a:pPr/>
              <a:t>20</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8436" name="スライド番号プレースホルダ 3"/>
          <p:cNvSpPr>
            <a:spLocks noGrp="1"/>
          </p:cNvSpPr>
          <p:nvPr>
            <p:ph type="sldNum" sz="quarter" idx="5"/>
          </p:nvPr>
        </p:nvSpPr>
        <p:spPr bwMode="auto">
          <a:noFill/>
          <a:ln>
            <a:miter lim="800000"/>
            <a:headEnd/>
            <a:tailEnd/>
          </a:ln>
        </p:spPr>
        <p:txBody>
          <a:bodyPr/>
          <a:lstStyle/>
          <a:p>
            <a:fld id="{D9A564E8-C0AE-DE4F-85BF-100D522B8C47}" type="slidenum">
              <a:rPr lang="ja-JP" altLang="en-US"/>
              <a:pPr/>
              <a:t>2</a:t>
            </a:fld>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6323" name="ノート プレースホルダ 2"/>
          <p:cNvSpPr>
            <a:spLocks noGrp="1"/>
          </p:cNvSpPr>
          <p:nvPr>
            <p:ph type="body" idx="1"/>
          </p:nvPr>
        </p:nvSpPr>
        <p:spPr bwMode="auto">
          <a:noFill/>
        </p:spPr>
        <p:txBody>
          <a:bodyPr/>
          <a:lstStyle/>
          <a:p>
            <a:endParaRPr lang="ja-JP" altLang="en-US"/>
          </a:p>
        </p:txBody>
      </p:sp>
      <p:sp>
        <p:nvSpPr>
          <p:cNvPr id="56324" name="スライド番号プレースホルダ 3"/>
          <p:cNvSpPr>
            <a:spLocks noGrp="1"/>
          </p:cNvSpPr>
          <p:nvPr>
            <p:ph type="sldNum" sz="quarter" idx="5"/>
          </p:nvPr>
        </p:nvSpPr>
        <p:spPr bwMode="auto">
          <a:noFill/>
          <a:ln>
            <a:miter lim="800000"/>
            <a:headEnd/>
            <a:tailEnd/>
          </a:ln>
        </p:spPr>
        <p:txBody>
          <a:bodyPr/>
          <a:lstStyle/>
          <a:p>
            <a:fld id="{8CB08F59-213C-7D4A-84ED-5C93397DB2ED}" type="slidenum">
              <a:rPr lang="ja-JP" altLang="en-US"/>
              <a:pPr/>
              <a:t>21</a:t>
            </a:fld>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8371" name="ノート プレースホルダ 2"/>
          <p:cNvSpPr>
            <a:spLocks noGrp="1"/>
          </p:cNvSpPr>
          <p:nvPr>
            <p:ph type="body" idx="1"/>
          </p:nvPr>
        </p:nvSpPr>
        <p:spPr bwMode="auto">
          <a:noFill/>
        </p:spPr>
        <p:txBody>
          <a:bodyPr/>
          <a:lstStyle/>
          <a:p>
            <a:endParaRPr lang="ja-JP" altLang="en-US"/>
          </a:p>
        </p:txBody>
      </p:sp>
      <p:sp>
        <p:nvSpPr>
          <p:cNvPr id="58372" name="スライド番号プレースホルダ 3"/>
          <p:cNvSpPr>
            <a:spLocks noGrp="1"/>
          </p:cNvSpPr>
          <p:nvPr>
            <p:ph type="sldNum" sz="quarter" idx="5"/>
          </p:nvPr>
        </p:nvSpPr>
        <p:spPr bwMode="auto">
          <a:noFill/>
          <a:ln>
            <a:miter lim="800000"/>
            <a:headEnd/>
            <a:tailEnd/>
          </a:ln>
        </p:spPr>
        <p:txBody>
          <a:bodyPr/>
          <a:lstStyle/>
          <a:p>
            <a:fld id="{738DECE7-7D45-3642-9ED5-DEE43DBC2384}" type="slidenum">
              <a:rPr lang="ja-JP" altLang="en-US"/>
              <a:pPr/>
              <a:t>22</a:t>
            </a:fld>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0419" name="ノート プレースホルダ 2"/>
          <p:cNvSpPr>
            <a:spLocks noGrp="1"/>
          </p:cNvSpPr>
          <p:nvPr>
            <p:ph type="body" idx="1"/>
          </p:nvPr>
        </p:nvSpPr>
        <p:spPr bwMode="auto">
          <a:noFill/>
        </p:spPr>
        <p:txBody>
          <a:bodyPr/>
          <a:lstStyle/>
          <a:p>
            <a:endParaRPr lang="ja-JP" altLang="en-US"/>
          </a:p>
        </p:txBody>
      </p:sp>
      <p:sp>
        <p:nvSpPr>
          <p:cNvPr id="60420" name="スライド番号プレースホルダ 3"/>
          <p:cNvSpPr>
            <a:spLocks noGrp="1"/>
          </p:cNvSpPr>
          <p:nvPr>
            <p:ph type="sldNum" sz="quarter" idx="5"/>
          </p:nvPr>
        </p:nvSpPr>
        <p:spPr bwMode="auto">
          <a:noFill/>
          <a:ln>
            <a:miter lim="800000"/>
            <a:headEnd/>
            <a:tailEnd/>
          </a:ln>
        </p:spPr>
        <p:txBody>
          <a:bodyPr/>
          <a:lstStyle/>
          <a:p>
            <a:fld id="{CA1AC713-D488-7D4C-98AC-149E490B0205}" type="slidenum">
              <a:rPr lang="ja-JP" altLang="en-US"/>
              <a:pPr/>
              <a:t>23</a:t>
            </a:fld>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2467" name="ノート プレースホルダ 2"/>
          <p:cNvSpPr>
            <a:spLocks noGrp="1"/>
          </p:cNvSpPr>
          <p:nvPr>
            <p:ph type="body" idx="1"/>
          </p:nvPr>
        </p:nvSpPr>
        <p:spPr bwMode="auto">
          <a:noFill/>
        </p:spPr>
        <p:txBody>
          <a:bodyPr/>
          <a:lstStyle/>
          <a:p>
            <a:endParaRPr lang="ja-JP" altLang="en-US"/>
          </a:p>
        </p:txBody>
      </p:sp>
      <p:sp>
        <p:nvSpPr>
          <p:cNvPr id="62468" name="スライド番号プレースホルダ 3"/>
          <p:cNvSpPr>
            <a:spLocks noGrp="1"/>
          </p:cNvSpPr>
          <p:nvPr>
            <p:ph type="sldNum" sz="quarter" idx="5"/>
          </p:nvPr>
        </p:nvSpPr>
        <p:spPr bwMode="auto">
          <a:noFill/>
          <a:ln>
            <a:miter lim="800000"/>
            <a:headEnd/>
            <a:tailEnd/>
          </a:ln>
        </p:spPr>
        <p:txBody>
          <a:bodyPr/>
          <a:lstStyle/>
          <a:p>
            <a:fld id="{2A7CBB92-EBCA-B741-9F82-EF2605DB48AA}" type="slidenum">
              <a:rPr lang="ja-JP" altLang="en-US"/>
              <a:pPr/>
              <a:t>24</a:t>
            </a:fld>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4515" name="ノート プレースホルダ 2"/>
          <p:cNvSpPr>
            <a:spLocks noGrp="1"/>
          </p:cNvSpPr>
          <p:nvPr>
            <p:ph type="body" idx="1"/>
          </p:nvPr>
        </p:nvSpPr>
        <p:spPr bwMode="auto">
          <a:noFill/>
        </p:spPr>
        <p:txBody>
          <a:bodyPr/>
          <a:lstStyle/>
          <a:p>
            <a:endParaRPr lang="ja-JP" altLang="en-US"/>
          </a:p>
        </p:txBody>
      </p:sp>
      <p:sp>
        <p:nvSpPr>
          <p:cNvPr id="64516" name="スライド番号プレースホルダ 3"/>
          <p:cNvSpPr>
            <a:spLocks noGrp="1"/>
          </p:cNvSpPr>
          <p:nvPr>
            <p:ph type="sldNum" sz="quarter" idx="5"/>
          </p:nvPr>
        </p:nvSpPr>
        <p:spPr bwMode="auto">
          <a:noFill/>
          <a:ln>
            <a:miter lim="800000"/>
            <a:headEnd/>
            <a:tailEnd/>
          </a:ln>
        </p:spPr>
        <p:txBody>
          <a:bodyPr/>
          <a:lstStyle/>
          <a:p>
            <a:fld id="{48FC4346-AC92-5C43-ABCF-1088F763B615}" type="slidenum">
              <a:rPr lang="ja-JP" altLang="en-US"/>
              <a:pPr/>
              <a:t>25</a:t>
            </a:fld>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6563" name="ノート プレースホルダ 2"/>
          <p:cNvSpPr>
            <a:spLocks noGrp="1"/>
          </p:cNvSpPr>
          <p:nvPr>
            <p:ph type="body" idx="1"/>
          </p:nvPr>
        </p:nvSpPr>
        <p:spPr bwMode="auto">
          <a:noFill/>
        </p:spPr>
        <p:txBody>
          <a:bodyPr/>
          <a:lstStyle/>
          <a:p>
            <a:endParaRPr lang="ja-JP" altLang="en-US"/>
          </a:p>
        </p:txBody>
      </p:sp>
      <p:sp>
        <p:nvSpPr>
          <p:cNvPr id="66564" name="スライド番号プレースホルダ 3"/>
          <p:cNvSpPr>
            <a:spLocks noGrp="1"/>
          </p:cNvSpPr>
          <p:nvPr>
            <p:ph type="sldNum" sz="quarter" idx="5"/>
          </p:nvPr>
        </p:nvSpPr>
        <p:spPr bwMode="auto">
          <a:noFill/>
          <a:ln>
            <a:miter lim="800000"/>
            <a:headEnd/>
            <a:tailEnd/>
          </a:ln>
        </p:spPr>
        <p:txBody>
          <a:bodyPr/>
          <a:lstStyle/>
          <a:p>
            <a:fld id="{C49665BC-81C5-1D44-B767-8FEA62B7A441}" type="slidenum">
              <a:rPr lang="ja-JP" altLang="en-US"/>
              <a:pPr/>
              <a:t>26</a:t>
            </a:fld>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8611" name="ノート プレースホルダ 2"/>
          <p:cNvSpPr>
            <a:spLocks noGrp="1"/>
          </p:cNvSpPr>
          <p:nvPr>
            <p:ph type="body" idx="1"/>
          </p:nvPr>
        </p:nvSpPr>
        <p:spPr bwMode="auto">
          <a:noFill/>
        </p:spPr>
        <p:txBody>
          <a:bodyPr/>
          <a:lstStyle/>
          <a:p>
            <a:endParaRPr lang="ja-JP" altLang="en-US"/>
          </a:p>
        </p:txBody>
      </p:sp>
      <p:sp>
        <p:nvSpPr>
          <p:cNvPr id="68612" name="スライド番号プレースホルダ 3"/>
          <p:cNvSpPr>
            <a:spLocks noGrp="1"/>
          </p:cNvSpPr>
          <p:nvPr>
            <p:ph type="sldNum" sz="quarter" idx="5"/>
          </p:nvPr>
        </p:nvSpPr>
        <p:spPr bwMode="auto">
          <a:noFill/>
          <a:ln>
            <a:miter lim="800000"/>
            <a:headEnd/>
            <a:tailEnd/>
          </a:ln>
        </p:spPr>
        <p:txBody>
          <a:bodyPr/>
          <a:lstStyle/>
          <a:p>
            <a:fld id="{C2FCE03E-9D9B-3B40-8714-1FB603E287B6}" type="slidenum">
              <a:rPr lang="ja-JP" altLang="en-US"/>
              <a:pPr/>
              <a:t>27</a:t>
            </a:fld>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0659" name="ノート プレースホルダ 2"/>
          <p:cNvSpPr>
            <a:spLocks noGrp="1"/>
          </p:cNvSpPr>
          <p:nvPr>
            <p:ph type="body" idx="1"/>
          </p:nvPr>
        </p:nvSpPr>
        <p:spPr bwMode="auto">
          <a:noFill/>
        </p:spPr>
        <p:txBody>
          <a:bodyPr/>
          <a:lstStyle/>
          <a:p>
            <a:endParaRPr lang="ja-JP" altLang="en-US"/>
          </a:p>
        </p:txBody>
      </p:sp>
      <p:sp>
        <p:nvSpPr>
          <p:cNvPr id="70660" name="スライド番号プレースホルダ 3"/>
          <p:cNvSpPr>
            <a:spLocks noGrp="1"/>
          </p:cNvSpPr>
          <p:nvPr>
            <p:ph type="sldNum" sz="quarter" idx="5"/>
          </p:nvPr>
        </p:nvSpPr>
        <p:spPr bwMode="auto">
          <a:noFill/>
          <a:ln>
            <a:miter lim="800000"/>
            <a:headEnd/>
            <a:tailEnd/>
          </a:ln>
        </p:spPr>
        <p:txBody>
          <a:bodyPr/>
          <a:lstStyle/>
          <a:p>
            <a:fld id="{281C2E97-3973-FC45-848F-ED56F5F68ECB}" type="slidenum">
              <a:rPr lang="ja-JP" altLang="en-US"/>
              <a:pPr/>
              <a:t>28</a:t>
            </a:fld>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2707" name="ノート プレースホルダ 2"/>
          <p:cNvSpPr>
            <a:spLocks noGrp="1"/>
          </p:cNvSpPr>
          <p:nvPr>
            <p:ph type="body" idx="1"/>
          </p:nvPr>
        </p:nvSpPr>
        <p:spPr bwMode="auto">
          <a:noFill/>
        </p:spPr>
        <p:txBody>
          <a:bodyPr/>
          <a:lstStyle/>
          <a:p>
            <a:pPr eaLnBrk="1" hangingPunct="1"/>
            <a:endParaRPr lang="ja-JP" altLang="en-US"/>
          </a:p>
        </p:txBody>
      </p:sp>
      <p:sp>
        <p:nvSpPr>
          <p:cNvPr id="72708" name="スライド番号プレースホルダ 3"/>
          <p:cNvSpPr>
            <a:spLocks noGrp="1"/>
          </p:cNvSpPr>
          <p:nvPr>
            <p:ph type="sldNum" sz="quarter" idx="5"/>
          </p:nvPr>
        </p:nvSpPr>
        <p:spPr bwMode="auto">
          <a:noFill/>
          <a:ln>
            <a:miter lim="800000"/>
            <a:headEnd/>
            <a:tailEnd/>
          </a:ln>
        </p:spPr>
        <p:txBody>
          <a:bodyPr/>
          <a:lstStyle/>
          <a:p>
            <a:fld id="{562FFDE5-F7D8-8B43-965B-C0619ABF42DE}" type="slidenum">
              <a:rPr lang="ja-JP" altLang="en-US"/>
              <a:pPr/>
              <a:t>29</a:t>
            </a:fld>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4755" name="ノート プレースホルダ 2"/>
          <p:cNvSpPr>
            <a:spLocks noGrp="1"/>
          </p:cNvSpPr>
          <p:nvPr>
            <p:ph type="body" idx="1"/>
          </p:nvPr>
        </p:nvSpPr>
        <p:spPr bwMode="auto">
          <a:noFill/>
        </p:spPr>
        <p:txBody>
          <a:bodyPr/>
          <a:lstStyle/>
          <a:p>
            <a:endParaRPr lang="ja-JP" altLang="en-US"/>
          </a:p>
        </p:txBody>
      </p:sp>
      <p:sp>
        <p:nvSpPr>
          <p:cNvPr id="74756" name="スライド番号プレースホルダ 3"/>
          <p:cNvSpPr>
            <a:spLocks noGrp="1"/>
          </p:cNvSpPr>
          <p:nvPr>
            <p:ph type="sldNum" sz="quarter" idx="5"/>
          </p:nvPr>
        </p:nvSpPr>
        <p:spPr bwMode="auto">
          <a:noFill/>
          <a:ln>
            <a:miter lim="800000"/>
            <a:headEnd/>
            <a:tailEnd/>
          </a:ln>
        </p:spPr>
        <p:txBody>
          <a:bodyPr/>
          <a:lstStyle/>
          <a:p>
            <a:fld id="{AC1B3E5A-5BB7-5A45-B5E5-09DEDF13E2EA}" type="slidenum">
              <a:rPr lang="ja-JP" altLang="en-US"/>
              <a:pPr/>
              <a:t>30</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20484" name="スライド番号プレースホルダ 3"/>
          <p:cNvSpPr>
            <a:spLocks noGrp="1"/>
          </p:cNvSpPr>
          <p:nvPr>
            <p:ph type="sldNum" sz="quarter" idx="5"/>
          </p:nvPr>
        </p:nvSpPr>
        <p:spPr bwMode="auto">
          <a:noFill/>
          <a:ln>
            <a:miter lim="800000"/>
            <a:headEnd/>
            <a:tailEnd/>
          </a:ln>
        </p:spPr>
        <p:txBody>
          <a:bodyPr/>
          <a:lstStyle/>
          <a:p>
            <a:fld id="{3E574A84-563D-DC4F-8601-CFB6733D716F}" type="slidenum">
              <a:rPr lang="ja-JP" altLang="en-US"/>
              <a:pPr/>
              <a:t>3</a:t>
            </a:fld>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6803" name="ノート プレースホルダ 2"/>
          <p:cNvSpPr>
            <a:spLocks noGrp="1"/>
          </p:cNvSpPr>
          <p:nvPr>
            <p:ph type="body" idx="1"/>
          </p:nvPr>
        </p:nvSpPr>
        <p:spPr bwMode="auto">
          <a:noFill/>
        </p:spPr>
        <p:txBody>
          <a:bodyPr/>
          <a:lstStyle/>
          <a:p>
            <a:endParaRPr lang="ja-JP" altLang="en-US"/>
          </a:p>
        </p:txBody>
      </p:sp>
      <p:sp>
        <p:nvSpPr>
          <p:cNvPr id="76804" name="スライド番号プレースホルダ 3"/>
          <p:cNvSpPr>
            <a:spLocks noGrp="1"/>
          </p:cNvSpPr>
          <p:nvPr>
            <p:ph type="sldNum" sz="quarter" idx="5"/>
          </p:nvPr>
        </p:nvSpPr>
        <p:spPr bwMode="auto">
          <a:noFill/>
          <a:ln>
            <a:miter lim="800000"/>
            <a:headEnd/>
            <a:tailEnd/>
          </a:ln>
        </p:spPr>
        <p:txBody>
          <a:bodyPr/>
          <a:lstStyle/>
          <a:p>
            <a:fld id="{7589C839-2345-6644-BAB1-3CAEB024795F}" type="slidenum">
              <a:rPr lang="ja-JP" altLang="en-US"/>
              <a:pPr/>
              <a:t>31</a:t>
            </a:fld>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8851" name="ノート プレースホルダ 2"/>
          <p:cNvSpPr>
            <a:spLocks noGrp="1"/>
          </p:cNvSpPr>
          <p:nvPr>
            <p:ph type="body" idx="1"/>
          </p:nvPr>
        </p:nvSpPr>
        <p:spPr bwMode="auto">
          <a:noFill/>
        </p:spPr>
        <p:txBody>
          <a:bodyPr/>
          <a:lstStyle/>
          <a:p>
            <a:endParaRPr lang="ja-JP" altLang="en-US"/>
          </a:p>
        </p:txBody>
      </p:sp>
      <p:sp>
        <p:nvSpPr>
          <p:cNvPr id="78852" name="スライド番号プレースホルダ 3"/>
          <p:cNvSpPr>
            <a:spLocks noGrp="1"/>
          </p:cNvSpPr>
          <p:nvPr>
            <p:ph type="sldNum" sz="quarter" idx="5"/>
          </p:nvPr>
        </p:nvSpPr>
        <p:spPr bwMode="auto">
          <a:noFill/>
          <a:ln>
            <a:miter lim="800000"/>
            <a:headEnd/>
            <a:tailEnd/>
          </a:ln>
        </p:spPr>
        <p:txBody>
          <a:bodyPr/>
          <a:lstStyle/>
          <a:p>
            <a:fld id="{0991FBBE-AB03-FD48-9B87-53D440394E2F}" type="slidenum">
              <a:rPr lang="ja-JP" altLang="en-US"/>
              <a:pPr/>
              <a:t>32</a:t>
            </a:fld>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0899" name="ノート プレースホルダ 2"/>
          <p:cNvSpPr>
            <a:spLocks noGrp="1"/>
          </p:cNvSpPr>
          <p:nvPr>
            <p:ph type="body" idx="1"/>
          </p:nvPr>
        </p:nvSpPr>
        <p:spPr bwMode="auto">
          <a:noFill/>
        </p:spPr>
        <p:txBody>
          <a:bodyPr/>
          <a:lstStyle/>
          <a:p>
            <a:endParaRPr lang="ja-JP" altLang="en-US"/>
          </a:p>
        </p:txBody>
      </p:sp>
      <p:sp>
        <p:nvSpPr>
          <p:cNvPr id="80900" name="スライド番号プレースホルダ 3"/>
          <p:cNvSpPr>
            <a:spLocks noGrp="1"/>
          </p:cNvSpPr>
          <p:nvPr>
            <p:ph type="sldNum" sz="quarter" idx="5"/>
          </p:nvPr>
        </p:nvSpPr>
        <p:spPr bwMode="auto">
          <a:noFill/>
          <a:ln>
            <a:miter lim="800000"/>
            <a:headEnd/>
            <a:tailEnd/>
          </a:ln>
        </p:spPr>
        <p:txBody>
          <a:bodyPr/>
          <a:lstStyle/>
          <a:p>
            <a:fld id="{C8ED38F3-AE83-AE4F-964A-8C1E55D85635}" type="slidenum">
              <a:rPr lang="ja-JP" altLang="en-US"/>
              <a:pPr/>
              <a:t>33</a:t>
            </a:fld>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2947" name="ノート プレースホルダ 2"/>
          <p:cNvSpPr>
            <a:spLocks noGrp="1"/>
          </p:cNvSpPr>
          <p:nvPr>
            <p:ph type="body" idx="1"/>
          </p:nvPr>
        </p:nvSpPr>
        <p:spPr bwMode="auto">
          <a:noFill/>
        </p:spPr>
        <p:txBody>
          <a:bodyPr/>
          <a:lstStyle/>
          <a:p>
            <a:endParaRPr lang="ja-JP" altLang="en-US"/>
          </a:p>
        </p:txBody>
      </p:sp>
      <p:sp>
        <p:nvSpPr>
          <p:cNvPr id="82948" name="スライド番号プレースホルダ 3"/>
          <p:cNvSpPr>
            <a:spLocks noGrp="1"/>
          </p:cNvSpPr>
          <p:nvPr>
            <p:ph type="sldNum" sz="quarter" idx="5"/>
          </p:nvPr>
        </p:nvSpPr>
        <p:spPr bwMode="auto">
          <a:noFill/>
          <a:ln>
            <a:miter lim="800000"/>
            <a:headEnd/>
            <a:tailEnd/>
          </a:ln>
        </p:spPr>
        <p:txBody>
          <a:bodyPr/>
          <a:lstStyle/>
          <a:p>
            <a:fld id="{78913E4E-5894-5E48-ACF7-D0E79D1F3CC2}" type="slidenum">
              <a:rPr lang="ja-JP" altLang="en-US"/>
              <a:pPr/>
              <a:t>34</a:t>
            </a:fld>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6019" name="ノート プレースホルダ 2"/>
          <p:cNvSpPr>
            <a:spLocks noGrp="1"/>
          </p:cNvSpPr>
          <p:nvPr>
            <p:ph type="body" idx="1"/>
          </p:nvPr>
        </p:nvSpPr>
        <p:spPr bwMode="auto">
          <a:noFill/>
        </p:spPr>
        <p:txBody>
          <a:bodyPr/>
          <a:lstStyle/>
          <a:p>
            <a:endParaRPr lang="ja-JP" altLang="en-US"/>
          </a:p>
        </p:txBody>
      </p:sp>
      <p:sp>
        <p:nvSpPr>
          <p:cNvPr id="86020" name="スライド番号プレースホルダ 3"/>
          <p:cNvSpPr>
            <a:spLocks noGrp="1"/>
          </p:cNvSpPr>
          <p:nvPr>
            <p:ph type="sldNum" sz="quarter" idx="5"/>
          </p:nvPr>
        </p:nvSpPr>
        <p:spPr bwMode="auto">
          <a:noFill/>
          <a:ln>
            <a:miter lim="800000"/>
            <a:headEnd/>
            <a:tailEnd/>
          </a:ln>
        </p:spPr>
        <p:txBody>
          <a:bodyPr/>
          <a:lstStyle/>
          <a:p>
            <a:fld id="{73370052-DE71-D543-9989-07236BE4D90A}" type="slidenum">
              <a:rPr lang="ja-JP" altLang="en-US"/>
              <a:pPr/>
              <a:t>36</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endParaRPr lang="ja-JP" altLang="en-US"/>
          </a:p>
        </p:txBody>
      </p:sp>
      <p:sp>
        <p:nvSpPr>
          <p:cNvPr id="22532" name="スライド番号プレースホルダ 3"/>
          <p:cNvSpPr>
            <a:spLocks noGrp="1"/>
          </p:cNvSpPr>
          <p:nvPr>
            <p:ph type="sldNum" sz="quarter" idx="5"/>
          </p:nvPr>
        </p:nvSpPr>
        <p:spPr bwMode="auto">
          <a:noFill/>
          <a:ln>
            <a:miter lim="800000"/>
            <a:headEnd/>
            <a:tailEnd/>
          </a:ln>
        </p:spPr>
        <p:txBody>
          <a:bodyPr/>
          <a:lstStyle/>
          <a:p>
            <a:fld id="{D126861A-D44E-DB42-B645-0F64C85D9A4C}" type="slidenum">
              <a:rPr lang="ja-JP" altLang="en-US"/>
              <a:pPr/>
              <a:t>4</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endParaRPr lang="ja-JP" altLang="en-US"/>
          </a:p>
        </p:txBody>
      </p:sp>
      <p:sp>
        <p:nvSpPr>
          <p:cNvPr id="24580" name="スライド番号プレースホルダ 3"/>
          <p:cNvSpPr>
            <a:spLocks noGrp="1"/>
          </p:cNvSpPr>
          <p:nvPr>
            <p:ph type="sldNum" sz="quarter" idx="5"/>
          </p:nvPr>
        </p:nvSpPr>
        <p:spPr bwMode="auto">
          <a:noFill/>
          <a:ln>
            <a:miter lim="800000"/>
            <a:headEnd/>
            <a:tailEnd/>
          </a:ln>
        </p:spPr>
        <p:txBody>
          <a:bodyPr/>
          <a:lstStyle/>
          <a:p>
            <a:fld id="{77B25111-12E1-444E-AFEC-3848CAEF89F9}" type="slidenum">
              <a:rPr lang="ja-JP" altLang="en-US"/>
              <a:pPr/>
              <a:t>5</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endParaRPr lang="ja-JP" altLang="en-US"/>
          </a:p>
        </p:txBody>
      </p:sp>
      <p:sp>
        <p:nvSpPr>
          <p:cNvPr id="26628" name="スライド番号プレースホルダ 3"/>
          <p:cNvSpPr>
            <a:spLocks noGrp="1"/>
          </p:cNvSpPr>
          <p:nvPr>
            <p:ph type="sldNum" sz="quarter" idx="5"/>
          </p:nvPr>
        </p:nvSpPr>
        <p:spPr bwMode="auto">
          <a:noFill/>
          <a:ln>
            <a:miter lim="800000"/>
            <a:headEnd/>
            <a:tailEnd/>
          </a:ln>
        </p:spPr>
        <p:txBody>
          <a:bodyPr/>
          <a:lstStyle/>
          <a:p>
            <a:fld id="{E7ADF3DB-D337-A14C-956C-0D1DE07809D9}" type="slidenum">
              <a:rPr lang="ja-JP" altLang="en-US"/>
              <a:pPr/>
              <a:t>6</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endParaRPr lang="ja-JP" altLang="en-US"/>
          </a:p>
        </p:txBody>
      </p:sp>
      <p:sp>
        <p:nvSpPr>
          <p:cNvPr id="28676" name="スライド番号プレースホルダ 3"/>
          <p:cNvSpPr>
            <a:spLocks noGrp="1"/>
          </p:cNvSpPr>
          <p:nvPr>
            <p:ph type="sldNum" sz="quarter" idx="5"/>
          </p:nvPr>
        </p:nvSpPr>
        <p:spPr bwMode="auto">
          <a:noFill/>
          <a:ln>
            <a:miter lim="800000"/>
            <a:headEnd/>
            <a:tailEnd/>
          </a:ln>
        </p:spPr>
        <p:txBody>
          <a:bodyPr/>
          <a:lstStyle/>
          <a:p>
            <a:fld id="{634EA6F4-F70F-F040-AEAE-00ABC9DD2FD4}" type="slidenum">
              <a:rPr lang="ja-JP" altLang="en-US"/>
              <a:pPr/>
              <a:t>7</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endParaRPr lang="ja-JP" altLang="en-US"/>
          </a:p>
        </p:txBody>
      </p:sp>
      <p:sp>
        <p:nvSpPr>
          <p:cNvPr id="30724" name="スライド番号プレースホルダ 3"/>
          <p:cNvSpPr>
            <a:spLocks noGrp="1"/>
          </p:cNvSpPr>
          <p:nvPr>
            <p:ph type="sldNum" sz="quarter" idx="5"/>
          </p:nvPr>
        </p:nvSpPr>
        <p:spPr bwMode="auto">
          <a:noFill/>
          <a:ln>
            <a:miter lim="800000"/>
            <a:headEnd/>
            <a:tailEnd/>
          </a:ln>
        </p:spPr>
        <p:txBody>
          <a:bodyPr/>
          <a:lstStyle/>
          <a:p>
            <a:fld id="{F6072D0A-3946-0846-9A4B-6A6A695FDE15}" type="slidenum">
              <a:rPr lang="ja-JP" altLang="en-US"/>
              <a:pPr/>
              <a:t>8</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2771" name="ノート プレースホルダ 2"/>
          <p:cNvSpPr>
            <a:spLocks noGrp="1"/>
          </p:cNvSpPr>
          <p:nvPr>
            <p:ph type="body" idx="1"/>
          </p:nvPr>
        </p:nvSpPr>
        <p:spPr bwMode="auto">
          <a:noFill/>
        </p:spPr>
        <p:txBody>
          <a:bodyPr/>
          <a:lstStyle/>
          <a:p>
            <a:endParaRPr lang="ja-JP" altLang="en-US"/>
          </a:p>
        </p:txBody>
      </p:sp>
      <p:sp>
        <p:nvSpPr>
          <p:cNvPr id="32772" name="スライド番号プレースホルダ 3"/>
          <p:cNvSpPr>
            <a:spLocks noGrp="1"/>
          </p:cNvSpPr>
          <p:nvPr>
            <p:ph type="sldNum" sz="quarter" idx="5"/>
          </p:nvPr>
        </p:nvSpPr>
        <p:spPr bwMode="auto">
          <a:noFill/>
          <a:ln>
            <a:miter lim="800000"/>
            <a:headEnd/>
            <a:tailEnd/>
          </a:ln>
        </p:spPr>
        <p:txBody>
          <a:bodyPr/>
          <a:lstStyle/>
          <a:p>
            <a:fld id="{1FC5FC5C-7858-0B48-804D-EE8810BD5D81}" type="slidenum">
              <a:rPr lang="ja-JP" altLang="en-US"/>
              <a:pPr/>
              <a:t>9</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smtClean="0"/>
            </a:lvl1pPr>
          </a:lstStyle>
          <a:p>
            <a:pPr>
              <a:defRPr/>
            </a:pPr>
            <a:fld id="{7D25118F-8C44-7C45-B8A6-2712956A002A}" type="datetime1">
              <a:rPr lang="ja-JP" altLang="en-US"/>
              <a:pPr>
                <a:defRPr/>
              </a:pPr>
              <a:t>17.8.28</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35F7ED63-ABAE-2E4B-B075-95194C67633A}"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7A0B0431-C43D-F64C-A9F0-D6779E47E81D}"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DD523795-E492-584D-91E7-E19C02D86D2C}"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F5F9B25C-BDDE-254D-BBEC-87DD72FC6441}"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E5FEC69F-87B6-C54A-B38A-A655034E22B9}"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071F5475-B47F-8C48-960D-7E54B66EFEAA}"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5249BF56-DDF9-4049-87EC-ECB9B0A974AB}"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smtClean="0"/>
            </a:lvl1pPr>
          </a:lstStyle>
          <a:p>
            <a:pPr>
              <a:defRPr/>
            </a:pPr>
            <a:fld id="{B7138400-ECEB-9F40-8E7C-81537812A288}" type="datetime1">
              <a:rPr lang="ja-JP" altLang="en-US"/>
              <a:pPr>
                <a:defRPr/>
              </a:pPr>
              <a:t>17.8.28</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1D200F21-5437-784F-A961-E9F17259DC9C}"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smtClean="0"/>
            </a:lvl1pPr>
          </a:lstStyle>
          <a:p>
            <a:pPr>
              <a:defRPr/>
            </a:pPr>
            <a:fld id="{21F1204C-A048-164E-BFC9-FBEE03A91D0F}" type="datetime1">
              <a:rPr lang="ja-JP" altLang="en-US"/>
              <a:pPr>
                <a:defRPr/>
              </a:pPr>
              <a:t>17.8.28</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3DB0DD6E-5EFA-0040-A526-0044BA9088AF}"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5B59E882-C6BD-EF46-869A-BED49A21AC7F}" type="datetime1">
              <a:rPr lang="ja-JP" altLang="en-US"/>
              <a:pPr>
                <a:defRPr/>
              </a:pPr>
              <a:t>17.8.28</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DA1E42F1-7BC2-8941-BA02-36C2B69F3AF2}"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CFF64257-6907-C442-BB9C-0A1B582CA307}" type="datetime1">
              <a:rPr lang="ja-JP" altLang="en-US"/>
              <a:pPr>
                <a:defRPr/>
              </a:pPr>
              <a:t>17.8.28</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221D9478-63D8-B049-A3A7-E2D1A02724A5}"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6891560B-2995-D640-B7FF-9CC225F91992}" type="datetime1">
              <a:rPr lang="ja-JP" altLang="en-US"/>
              <a:pPr>
                <a:defRPr/>
              </a:pPr>
              <a:t>17.8.28</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A30D471D-C740-7C4A-951D-D501F3A80305}"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smtClean="0"/>
            </a:lvl1pPr>
          </a:lstStyle>
          <a:p>
            <a:pPr>
              <a:defRPr/>
            </a:pPr>
            <a:fld id="{55C218A8-AA2F-994F-BC34-1100ABA5656A}" type="datetime1">
              <a:rPr lang="ja-JP" altLang="en-US"/>
              <a:pPr>
                <a:defRPr/>
              </a:pPr>
              <a:t>17.8.28</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9C6B461B-A287-F749-A7C0-A3B2094919E2}"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36" y="615212"/>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smtClean="0"/>
            </a:lvl1pPr>
          </a:lstStyle>
          <a:p>
            <a:pPr>
              <a:defRPr/>
            </a:pPr>
            <a:fld id="{55C2BB3C-306E-8F48-B1D5-FBA6FD891B36}" type="datetime1">
              <a:rPr lang="ja-JP" altLang="en-US"/>
              <a:pPr>
                <a:defRPr/>
              </a:pPr>
              <a:t>17.8.28</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99EF3D5F-4E22-AE4F-A03D-3EDEE2DDF2A4}"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2"/>
      </p:bgRef>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2E2E00"/>
                </a:solidFill>
                <a:latin typeface="Century" charset="0"/>
                <a:ea typeface="HG丸ｺﾞｼｯｸM-PRO" charset="-128"/>
                <a:cs typeface="HG丸ｺﾞｼｯｸM-PRO" charset="-128"/>
              </a:defRPr>
            </a:lvl1pPr>
          </a:lstStyle>
          <a:p>
            <a:pPr>
              <a:defRPr/>
            </a:pPr>
            <a:fld id="{3901C30A-4B5F-9541-836B-9185F09027D7}" type="datetime1">
              <a:rPr lang="ja-JP" altLang="en-US"/>
              <a:pPr>
                <a:defRPr/>
              </a:pPr>
              <a:t>17.8.28</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F9786F5E-A90D-944C-ABA8-AC1A46A5E671}"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711" r:id="rId1"/>
    <p:sldLayoutId id="2147484705" r:id="rId2"/>
    <p:sldLayoutId id="2147484712" r:id="rId3"/>
    <p:sldLayoutId id="2147484713" r:id="rId4"/>
    <p:sldLayoutId id="2147484706" r:id="rId5"/>
    <p:sldLayoutId id="2147484707" r:id="rId6"/>
    <p:sldLayoutId id="2147484708" r:id="rId7"/>
    <p:sldLayoutId id="2147484714" r:id="rId8"/>
    <p:sldLayoutId id="2147484715" r:id="rId9"/>
    <p:sldLayoutId id="2147484709" r:id="rId10"/>
    <p:sldLayoutId id="2147484710"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タイトル 1"/>
          <p:cNvSpPr>
            <a:spLocks noGrp="1"/>
          </p:cNvSpPr>
          <p:nvPr>
            <p:ph type="ctrTitle"/>
          </p:nvPr>
        </p:nvSpPr>
        <p:spPr>
          <a:xfrm>
            <a:off x="857250" y="2143125"/>
            <a:ext cx="7458075" cy="1357313"/>
          </a:xfrm>
        </p:spPr>
        <p:txBody>
          <a:bodyPr/>
          <a:lstStyle/>
          <a:p>
            <a:pPr eaLnBrk="1" hangingPunct="1"/>
            <a:r>
              <a:rPr lang="ja-JP" altLang="en-US" sz="4000" b="1">
                <a:ln>
                  <a:noFill/>
                </a:ln>
                <a:solidFill>
                  <a:srgbClr val="C00000"/>
                </a:solidFill>
              </a:rPr>
              <a:t>赤ちゃんとお母さんにやさしい</a:t>
            </a:r>
            <a:r>
              <a:rPr lang="en-US" altLang="ja-JP" sz="4000" b="1">
                <a:ln>
                  <a:noFill/>
                </a:ln>
                <a:solidFill>
                  <a:srgbClr val="C00000"/>
                </a:solidFill>
              </a:rPr>
              <a:t/>
            </a:r>
            <a:br>
              <a:rPr lang="en-US" altLang="ja-JP" sz="4000" b="1">
                <a:ln>
                  <a:noFill/>
                </a:ln>
                <a:solidFill>
                  <a:srgbClr val="C00000"/>
                </a:solidFill>
              </a:rPr>
            </a:br>
            <a:r>
              <a:rPr lang="ja-JP" altLang="en-US" sz="4000" b="1">
                <a:ln>
                  <a:noFill/>
                </a:ln>
                <a:solidFill>
                  <a:srgbClr val="C00000"/>
                </a:solidFill>
              </a:rPr>
              <a:t>母乳育児支援</a:t>
            </a:r>
          </a:p>
        </p:txBody>
      </p:sp>
      <p:sp>
        <p:nvSpPr>
          <p:cNvPr id="15363" name="サブタイトル 2"/>
          <p:cNvSpPr>
            <a:spLocks noGrp="1"/>
          </p:cNvSpPr>
          <p:nvPr>
            <p:ph type="subTitle" idx="1"/>
          </p:nvPr>
        </p:nvSpPr>
        <p:spPr>
          <a:xfrm>
            <a:off x="142875" y="3643313"/>
            <a:ext cx="8715375" cy="1214437"/>
          </a:xfrm>
        </p:spPr>
        <p:txBody>
          <a:bodyPr/>
          <a:lstStyle/>
          <a:p>
            <a:pPr eaLnBrk="1" hangingPunct="1"/>
            <a:r>
              <a:rPr lang="en-US" altLang="ja-JP">
                <a:solidFill>
                  <a:srgbClr val="898970"/>
                </a:solidFill>
              </a:rPr>
              <a:t>20</a:t>
            </a:r>
            <a:r>
              <a:rPr lang="ja-JP" altLang="en-US">
                <a:solidFill>
                  <a:srgbClr val="898970"/>
                </a:solidFill>
              </a:rPr>
              <a:t>時間基礎セミナー</a:t>
            </a:r>
            <a:endParaRPr lang="en-US" altLang="ja-JP">
              <a:solidFill>
                <a:srgbClr val="898970"/>
              </a:solidFill>
            </a:endParaRPr>
          </a:p>
          <a:p>
            <a:pPr eaLnBrk="1" hangingPunct="1"/>
            <a:r>
              <a:rPr lang="ja-JP" altLang="en-US">
                <a:solidFill>
                  <a:srgbClr val="898970"/>
                </a:solidFill>
              </a:rPr>
              <a:t>セッション</a:t>
            </a:r>
            <a:r>
              <a:rPr lang="ja-JP" altLang="en-US" sz="3800">
                <a:solidFill>
                  <a:srgbClr val="C00000"/>
                </a:solidFill>
              </a:rPr>
              <a:t>９</a:t>
            </a:r>
            <a:r>
              <a:rPr lang="ja-JP" altLang="en-US" sz="3200">
                <a:solidFill>
                  <a:srgbClr val="898970"/>
                </a:solidFill>
              </a:rPr>
              <a:t>：母乳の分泌</a:t>
            </a:r>
            <a:endParaRPr lang="ja-JP" altLang="en-US" sz="3700">
              <a:solidFill>
                <a:srgbClr val="898970"/>
              </a:solidFill>
            </a:endParaRPr>
          </a:p>
        </p:txBody>
      </p:sp>
      <p:sp>
        <p:nvSpPr>
          <p:cNvPr id="4" name="テキスト ボックス 3"/>
          <p:cNvSpPr txBox="1"/>
          <p:nvPr/>
        </p:nvSpPr>
        <p:spPr>
          <a:xfrm>
            <a:off x="3474257" y="5397500"/>
            <a:ext cx="2240743" cy="954107"/>
          </a:xfrm>
          <a:prstGeom prst="rect">
            <a:avLst/>
          </a:prstGeom>
          <a:noFill/>
        </p:spPr>
        <p:txBody>
          <a:bodyPr wrap="none" rtlCol="0">
            <a:spAutoFit/>
          </a:bodyPr>
          <a:lstStyle/>
          <a:p>
            <a:r>
              <a:rPr lang="en-US" altLang="ja-JP" sz="2800" dirty="0" smtClean="0"/>
              <a:t>revised 2016</a:t>
            </a:r>
            <a:endParaRPr lang="ja-JP" altLang="en-US" sz="2800" dirty="0" smtClean="0"/>
          </a:p>
          <a:p>
            <a:endParaRPr kumimoji="1" lang="ja-JP" altLang="en-US"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タイトル 1"/>
          <p:cNvSpPr>
            <a:spLocks noGrp="1"/>
          </p:cNvSpPr>
          <p:nvPr>
            <p:ph type="title"/>
          </p:nvPr>
        </p:nvSpPr>
        <p:spPr>
          <a:xfrm>
            <a:off x="928688" y="698500"/>
            <a:ext cx="7358062" cy="714375"/>
          </a:xfrm>
        </p:spPr>
        <p:txBody>
          <a:bodyPr/>
          <a:lstStyle/>
          <a:p>
            <a:pPr eaLnBrk="1" hangingPunct="1"/>
            <a:r>
              <a:rPr lang="ja-JP" altLang="en-US" sz="3200" b="1">
                <a:ln>
                  <a:noFill/>
                </a:ln>
                <a:solidFill>
                  <a:srgbClr val="7030A0"/>
                </a:solidFill>
              </a:rPr>
              <a:t>母親がサインを知る重要性</a:t>
            </a:r>
          </a:p>
        </p:txBody>
      </p:sp>
      <p:sp>
        <p:nvSpPr>
          <p:cNvPr id="33795" name="コンテンツ プレースホルダー 2"/>
          <p:cNvSpPr>
            <a:spLocks noGrp="1"/>
          </p:cNvSpPr>
          <p:nvPr>
            <p:ph idx="1"/>
          </p:nvPr>
        </p:nvSpPr>
        <p:spPr>
          <a:xfrm>
            <a:off x="609600" y="1844675"/>
            <a:ext cx="7708900" cy="3678238"/>
          </a:xfrm>
        </p:spPr>
        <p:txBody>
          <a:bodyPr/>
          <a:lstStyle/>
          <a:p>
            <a:pPr eaLnBrk="1" hangingPunct="1">
              <a:spcAft>
                <a:spcPts val="1200"/>
              </a:spcAft>
            </a:pPr>
            <a:r>
              <a:rPr lang="ja-JP" altLang="en-US" sz="2800">
                <a:solidFill>
                  <a:schemeClr val="bg1"/>
                </a:solidFill>
                <a:latin typeface="HG丸ｺﾞｼｯｸM-PRO" charset="-128"/>
              </a:rPr>
              <a:t>充分飲めているサインを知っていれば、母親は自信が持てる</a:t>
            </a:r>
            <a:endParaRPr lang="en-US" altLang="ja-JP" sz="2800">
              <a:solidFill>
                <a:schemeClr val="bg1"/>
              </a:solidFill>
              <a:latin typeface="HG丸ｺﾞｼｯｸM-PRO" charset="-128"/>
            </a:endParaRPr>
          </a:p>
          <a:p>
            <a:pPr eaLnBrk="1" hangingPunct="1">
              <a:spcAft>
                <a:spcPts val="1200"/>
              </a:spcAft>
            </a:pPr>
            <a:r>
              <a:rPr lang="ja-JP" altLang="en-US" sz="2800">
                <a:solidFill>
                  <a:schemeClr val="bg1"/>
                </a:solidFill>
                <a:latin typeface="HG丸ｺﾞｼｯｸM-PRO" charset="-128"/>
              </a:rPr>
              <a:t>母親がうまくやっていることを指摘する</a:t>
            </a:r>
            <a:endParaRPr lang="en-US" altLang="ja-JP" sz="2800">
              <a:solidFill>
                <a:schemeClr val="bg1"/>
              </a:solidFill>
              <a:latin typeface="HG丸ｺﾞｼｯｸM-PRO" charset="-128"/>
            </a:endParaRPr>
          </a:p>
          <a:p>
            <a:pPr eaLnBrk="1" hangingPunct="1">
              <a:spcAft>
                <a:spcPts val="1200"/>
              </a:spcAft>
            </a:pPr>
            <a:r>
              <a:rPr lang="ja-JP" altLang="en-US" sz="2800">
                <a:solidFill>
                  <a:schemeClr val="bg1"/>
                </a:solidFill>
                <a:latin typeface="HG丸ｺﾞｼｯｸM-PRO" charset="-128"/>
              </a:rPr>
              <a:t>子育て（マザリング）支援を得る方法を提案する</a:t>
            </a:r>
            <a:endParaRPr lang="en-US" altLang="ja-JP" sz="2800">
              <a:solidFill>
                <a:schemeClr val="bg1"/>
              </a:solidFill>
              <a:latin typeface="HG丸ｺﾞｼｯｸM-PRO" charset="-128"/>
            </a:endParaRPr>
          </a:p>
          <a:p>
            <a:pPr eaLnBrk="1" hangingPunct="1">
              <a:spcAft>
                <a:spcPts val="1200"/>
              </a:spcAft>
            </a:pPr>
            <a:endParaRPr lang="ja-JP" altLang="en-US" sz="2800">
              <a:solidFill>
                <a:schemeClr val="bg1"/>
              </a:solidFill>
              <a:latin typeface="HG丸ｺﾞｼｯｸM-PRO" charset="-128"/>
            </a:endParaRPr>
          </a:p>
        </p:txBody>
      </p:sp>
      <p:sp>
        <p:nvSpPr>
          <p:cNvPr id="33796" name="スライド番号プレースホルダ 3"/>
          <p:cNvSpPr>
            <a:spLocks noGrp="1"/>
          </p:cNvSpPr>
          <p:nvPr>
            <p:ph type="sldNum" sz="quarter" idx="12"/>
          </p:nvPr>
        </p:nvSpPr>
        <p:spPr bwMode="auto">
          <a:noFill/>
          <a:ln>
            <a:miter lim="800000"/>
            <a:headEnd/>
            <a:tailEnd/>
          </a:ln>
        </p:spPr>
        <p:txBody>
          <a:bodyPr/>
          <a:lstStyle/>
          <a:p>
            <a:fld id="{EA9BE298-D182-B746-9BE4-4E8CB732108B}" type="slidenum">
              <a:rPr lang="ja-JP" altLang="en-US" smtClean="0"/>
              <a:pPr/>
              <a:t>10</a:t>
            </a:fld>
            <a:endParaRPr lang="ja-JP" alt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タイトル 1"/>
          <p:cNvSpPr>
            <a:spLocks noGrp="1"/>
          </p:cNvSpPr>
          <p:nvPr>
            <p:ph type="title"/>
          </p:nvPr>
        </p:nvSpPr>
        <p:spPr>
          <a:xfrm>
            <a:off x="900113" y="476250"/>
            <a:ext cx="7358062" cy="642938"/>
          </a:xfrm>
        </p:spPr>
        <p:txBody>
          <a:bodyPr/>
          <a:lstStyle/>
          <a:p>
            <a:pPr eaLnBrk="1" hangingPunct="1"/>
            <a:r>
              <a:rPr lang="ja-JP" altLang="en-US" sz="3200" b="1">
                <a:ln>
                  <a:noFill/>
                </a:ln>
                <a:solidFill>
                  <a:srgbClr val="7030A0"/>
                </a:solidFill>
              </a:rPr>
              <a:t>母乳産生不足の原因</a:t>
            </a:r>
          </a:p>
        </p:txBody>
      </p:sp>
      <p:sp>
        <p:nvSpPr>
          <p:cNvPr id="34819" name="コンテンツ プレースホルダ 2"/>
          <p:cNvSpPr>
            <a:spLocks noGrp="1"/>
          </p:cNvSpPr>
          <p:nvPr>
            <p:ph idx="1"/>
          </p:nvPr>
        </p:nvSpPr>
        <p:spPr>
          <a:xfrm>
            <a:off x="395288" y="1341438"/>
            <a:ext cx="8353425" cy="4883150"/>
          </a:xfrm>
        </p:spPr>
        <p:txBody>
          <a:bodyPr/>
          <a:lstStyle/>
          <a:p>
            <a:pPr eaLnBrk="1" hangingPunct="1"/>
            <a:r>
              <a:rPr lang="ja-JP" altLang="en-US" sz="2800" dirty="0">
                <a:solidFill>
                  <a:schemeClr val="bg1"/>
                </a:solidFill>
                <a:latin typeface="HG丸ｺﾞｼｯｸM-PRO" charset="-128"/>
              </a:rPr>
              <a:t>母乳が乳房外に出されないと母乳産生量が低下する</a:t>
            </a:r>
            <a:endParaRPr lang="en-US" altLang="ja-JP" sz="2800" dirty="0">
              <a:solidFill>
                <a:schemeClr val="bg1"/>
              </a:solidFill>
              <a:latin typeface="HG丸ｺﾞｼｯｸM-PRO" charset="-128"/>
            </a:endParaRPr>
          </a:p>
          <a:p>
            <a:pPr lvl="1" eaLnBrk="1" hangingPunct="1">
              <a:buClr>
                <a:srgbClr val="C00000"/>
              </a:buClr>
              <a:buFont typeface="Wingdings" charset="2"/>
              <a:buChar char="ü"/>
            </a:pPr>
            <a:r>
              <a:rPr lang="ja-JP" altLang="en-US" dirty="0">
                <a:solidFill>
                  <a:schemeClr val="bg1"/>
                </a:solidFill>
                <a:latin typeface="HG丸ｺﾞｼｯｸM-PRO" charset="-128"/>
              </a:rPr>
              <a:t>授乳回数が少ない</a:t>
            </a:r>
            <a:endParaRPr lang="en-US" altLang="ja-JP" dirty="0">
              <a:solidFill>
                <a:schemeClr val="bg1"/>
              </a:solidFill>
              <a:latin typeface="HG丸ｺﾞｼｯｸM-PRO" charset="-128"/>
            </a:endParaRPr>
          </a:p>
          <a:p>
            <a:pPr lvl="1" eaLnBrk="1" hangingPunct="1">
              <a:buClr>
                <a:srgbClr val="C00000"/>
              </a:buClr>
              <a:buFont typeface="Wingdings" charset="2"/>
              <a:buChar char="ü"/>
            </a:pPr>
            <a:r>
              <a:rPr lang="ja-JP" altLang="en-US" dirty="0">
                <a:solidFill>
                  <a:schemeClr val="bg1"/>
                </a:solidFill>
                <a:latin typeface="HG丸ｺﾞｼｯｸM-PRO" charset="-128"/>
              </a:rPr>
              <a:t>規則授乳</a:t>
            </a:r>
            <a:endParaRPr lang="en-US" altLang="ja-JP" dirty="0">
              <a:solidFill>
                <a:schemeClr val="bg1"/>
              </a:solidFill>
              <a:latin typeface="HG丸ｺﾞｼｯｸM-PRO" charset="-128"/>
            </a:endParaRPr>
          </a:p>
          <a:p>
            <a:pPr lvl="1" eaLnBrk="1" hangingPunct="1">
              <a:buClr>
                <a:srgbClr val="C00000"/>
              </a:buClr>
              <a:buFont typeface="Wingdings" charset="2"/>
              <a:buChar char="ü"/>
            </a:pPr>
            <a:r>
              <a:rPr lang="ja-JP" altLang="en-US" dirty="0">
                <a:solidFill>
                  <a:schemeClr val="bg1"/>
                </a:solidFill>
                <a:latin typeface="HG丸ｺﾞｼｯｸM-PRO" charset="-128"/>
              </a:rPr>
              <a:t>授乳時間が短い</a:t>
            </a:r>
            <a:endParaRPr lang="en-US" altLang="ja-JP" dirty="0">
              <a:solidFill>
                <a:schemeClr val="bg1"/>
              </a:solidFill>
              <a:latin typeface="HG丸ｺﾞｼｯｸM-PRO" charset="-128"/>
            </a:endParaRPr>
          </a:p>
          <a:p>
            <a:pPr lvl="1" eaLnBrk="1" hangingPunct="1">
              <a:buClr>
                <a:srgbClr val="C00000"/>
              </a:buClr>
              <a:buFont typeface="Wingdings" charset="2"/>
              <a:buChar char="ü"/>
            </a:pPr>
            <a:r>
              <a:rPr lang="ja-JP" altLang="en-US" dirty="0">
                <a:solidFill>
                  <a:schemeClr val="bg1"/>
                </a:solidFill>
                <a:latin typeface="HG丸ｺﾞｼｯｸM-PRO" charset="-128"/>
              </a:rPr>
              <a:t>しっかり哺乳していない</a:t>
            </a:r>
            <a:endParaRPr lang="en-US" altLang="ja-JP" dirty="0">
              <a:solidFill>
                <a:schemeClr val="bg1"/>
              </a:solidFill>
              <a:latin typeface="HG丸ｺﾞｼｯｸM-PRO" charset="-128"/>
            </a:endParaRPr>
          </a:p>
          <a:p>
            <a:pPr lvl="1" eaLnBrk="1" hangingPunct="1">
              <a:buClr>
                <a:srgbClr val="C00000"/>
              </a:buClr>
              <a:buFont typeface="Wingdings" charset="2"/>
              <a:buChar char="ü"/>
            </a:pPr>
            <a:r>
              <a:rPr lang="ja-JP" altLang="en-US" dirty="0">
                <a:solidFill>
                  <a:schemeClr val="bg1"/>
                </a:solidFill>
                <a:latin typeface="HG丸ｺﾞｼｯｸM-PRO" charset="-128"/>
              </a:rPr>
              <a:t>吸着が不適切</a:t>
            </a:r>
            <a:endParaRPr lang="en-US" altLang="ja-JP" dirty="0">
              <a:solidFill>
                <a:schemeClr val="bg1"/>
              </a:solidFill>
              <a:latin typeface="HG丸ｺﾞｼｯｸM-PRO" charset="-128"/>
            </a:endParaRPr>
          </a:p>
          <a:p>
            <a:pPr eaLnBrk="1" hangingPunct="1">
              <a:buClr>
                <a:srgbClr val="C00000"/>
              </a:buClr>
            </a:pPr>
            <a:r>
              <a:rPr lang="ja-JP" altLang="en-US" sz="2800" dirty="0">
                <a:solidFill>
                  <a:schemeClr val="bg1"/>
                </a:solidFill>
                <a:latin typeface="HG丸ｺﾞｼｯｸM-PRO" charset="-128"/>
              </a:rPr>
              <a:t>精神的</a:t>
            </a:r>
            <a:r>
              <a:rPr lang="ja-JP" altLang="en-US" sz="2800" dirty="0" smtClean="0">
                <a:solidFill>
                  <a:schemeClr val="bg1"/>
                </a:solidFill>
                <a:latin typeface="HG丸ｺﾞｼｯｸM-PRO" charset="-128"/>
              </a:rPr>
              <a:t>因子</a:t>
            </a:r>
            <a:r>
              <a:rPr lang="en-US" altLang="ja-JP"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a:t>
            </a:r>
            <a:r>
              <a:rPr lang="en-US" altLang="ja-JP" sz="2800" dirty="0" smtClean="0">
                <a:solidFill>
                  <a:schemeClr val="bg1"/>
                </a:solidFill>
                <a:latin typeface="HG丸ｺﾞｼｯｸM-PRO" charset="-128"/>
              </a:rPr>
              <a:t>  </a:t>
            </a:r>
            <a:r>
              <a:rPr lang="ja-JP" altLang="en-US" sz="2800" dirty="0" smtClean="0">
                <a:solidFill>
                  <a:schemeClr val="bg1"/>
                </a:solidFill>
                <a:latin typeface="HG丸ｺﾞｼｯｸM-PRO" charset="-128"/>
              </a:rPr>
              <a:t>次</a:t>
            </a:r>
            <a:r>
              <a:rPr lang="ja-JP" altLang="en-US" sz="2800" dirty="0">
                <a:solidFill>
                  <a:schemeClr val="bg1"/>
                </a:solidFill>
                <a:latin typeface="HG丸ｺﾞｼｯｸM-PRO" charset="-128"/>
              </a:rPr>
              <a:t>スライドで詳しく</a:t>
            </a:r>
            <a:endParaRPr lang="en-US" altLang="ja-JP" sz="2800" dirty="0">
              <a:solidFill>
                <a:schemeClr val="bg1"/>
              </a:solidFill>
              <a:latin typeface="HG丸ｺﾞｼｯｸM-PRO" charset="-128"/>
            </a:endParaRPr>
          </a:p>
        </p:txBody>
      </p:sp>
      <p:sp>
        <p:nvSpPr>
          <p:cNvPr id="34820" name="スライド番号プレースホルダ 3"/>
          <p:cNvSpPr>
            <a:spLocks noGrp="1"/>
          </p:cNvSpPr>
          <p:nvPr>
            <p:ph type="sldNum" sz="quarter" idx="12"/>
          </p:nvPr>
        </p:nvSpPr>
        <p:spPr bwMode="auto">
          <a:noFill/>
          <a:ln>
            <a:miter lim="800000"/>
            <a:headEnd/>
            <a:tailEnd/>
          </a:ln>
        </p:spPr>
        <p:txBody>
          <a:bodyPr/>
          <a:lstStyle/>
          <a:p>
            <a:fld id="{66E6B68B-6E30-2746-BA79-0509BDC34DD8}" type="slidenum">
              <a:rPr lang="ja-JP" altLang="en-US" smtClean="0"/>
              <a:pPr/>
              <a:t>11</a:t>
            </a:fld>
            <a:endParaRPr lang="ja-JP" altLang="en-US"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タイトル 1"/>
          <p:cNvSpPr>
            <a:spLocks noGrp="1"/>
          </p:cNvSpPr>
          <p:nvPr>
            <p:ph type="title"/>
          </p:nvPr>
        </p:nvSpPr>
        <p:spPr>
          <a:xfrm>
            <a:off x="571500" y="404813"/>
            <a:ext cx="8072438" cy="936625"/>
          </a:xfrm>
        </p:spPr>
        <p:txBody>
          <a:bodyPr/>
          <a:lstStyle/>
          <a:p>
            <a:pPr eaLnBrk="1" hangingPunct="1"/>
            <a:r>
              <a:rPr lang="ja-JP" altLang="en-US" sz="3200" b="1">
                <a:ln>
                  <a:noFill/>
                </a:ln>
                <a:solidFill>
                  <a:srgbClr val="7030A0"/>
                </a:solidFill>
                <a:latin typeface="HG丸ｺﾞｼｯｸM-PRO" charset="-128"/>
              </a:rPr>
              <a:t>母乳産生不足と精神的因子との関連</a:t>
            </a:r>
          </a:p>
        </p:txBody>
      </p:sp>
      <p:sp>
        <p:nvSpPr>
          <p:cNvPr id="36867" name="コンテンツ プレースホルダ 2"/>
          <p:cNvSpPr>
            <a:spLocks noGrp="1"/>
          </p:cNvSpPr>
          <p:nvPr>
            <p:ph idx="1"/>
          </p:nvPr>
        </p:nvSpPr>
        <p:spPr>
          <a:xfrm>
            <a:off x="395288" y="1484313"/>
            <a:ext cx="8358187" cy="4348162"/>
          </a:xfrm>
        </p:spPr>
        <p:txBody>
          <a:bodyPr/>
          <a:lstStyle/>
          <a:p>
            <a:pPr eaLnBrk="1" hangingPunct="1">
              <a:buClr>
                <a:srgbClr val="C00000"/>
              </a:buClr>
            </a:pPr>
            <a:r>
              <a:rPr lang="ja-JP" altLang="en-US" sz="2800">
                <a:solidFill>
                  <a:schemeClr val="bg1"/>
                </a:solidFill>
                <a:latin typeface="HG丸ｺﾞｼｯｸM-PRO" charset="-128"/>
              </a:rPr>
              <a:t>母親が自信を失っている可能性がある</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原因：疲れ</a:t>
            </a:r>
            <a:r>
              <a:rPr lang="en-US" altLang="ja-JP">
                <a:solidFill>
                  <a:schemeClr val="bg1"/>
                </a:solidFill>
                <a:latin typeface="HG丸ｺﾞｼｯｸM-PRO" charset="-128"/>
              </a:rPr>
              <a:t>/</a:t>
            </a:r>
            <a:r>
              <a:rPr lang="ja-JP" altLang="en-US">
                <a:solidFill>
                  <a:schemeClr val="bg1"/>
                </a:solidFill>
                <a:latin typeface="HG丸ｺﾞｼｯｸM-PRO" charset="-128"/>
              </a:rPr>
              <a:t>押しつぶされそうな気持ち</a:t>
            </a:r>
            <a:r>
              <a:rPr lang="en-US" altLang="ja-JP">
                <a:solidFill>
                  <a:schemeClr val="bg1"/>
                </a:solidFill>
                <a:latin typeface="HG丸ｺﾞｼｯｸM-PRO" charset="-128"/>
              </a:rPr>
              <a:t>/</a:t>
            </a:r>
            <a:r>
              <a:rPr lang="ja-JP" altLang="en-US">
                <a:solidFill>
                  <a:schemeClr val="bg1"/>
                </a:solidFill>
                <a:latin typeface="HG丸ｺﾞｼｯｸM-PRO" charset="-128"/>
              </a:rPr>
              <a:t>心配</a:t>
            </a:r>
            <a:r>
              <a:rPr lang="en-US" altLang="ja-JP">
                <a:solidFill>
                  <a:schemeClr val="bg1"/>
                </a:solidFill>
                <a:latin typeface="HG丸ｺﾞｼｯｸM-PRO" charset="-128"/>
              </a:rPr>
              <a:t>/</a:t>
            </a:r>
            <a:r>
              <a:rPr lang="ja-JP" altLang="en-US">
                <a:solidFill>
                  <a:schemeClr val="bg1"/>
                </a:solidFill>
                <a:latin typeface="HG丸ｺﾞｼｯｸM-PRO" charset="-128"/>
              </a:rPr>
              <a:t>赤ちゃんのニーズに応じることが難しいと思っているなど</a:t>
            </a:r>
            <a:endParaRPr lang="en-US" altLang="ja-JP">
              <a:solidFill>
                <a:schemeClr val="bg1"/>
              </a:solidFill>
              <a:latin typeface="HG丸ｺﾞｼｯｸM-PRO" charset="-128"/>
            </a:endParaRPr>
          </a:p>
          <a:p>
            <a:pPr eaLnBrk="1" hangingPunct="1">
              <a:buClr>
                <a:srgbClr val="C00000"/>
              </a:buClr>
            </a:pPr>
            <a:r>
              <a:rPr lang="ja-JP" altLang="en-US" sz="2800">
                <a:solidFill>
                  <a:schemeClr val="bg1"/>
                </a:solidFill>
                <a:latin typeface="HG丸ｺﾞｼｯｸM-PRO" charset="-128"/>
              </a:rPr>
              <a:t>直接授乳をする回数が非常に少なくしっかり母乳を飲ませることができていない可能性がある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ストレスの多い状況から頻繁な授乳をせず授乳時間を短くしたり補足やおしゃぶりを与える傾向がある</a:t>
            </a:r>
          </a:p>
        </p:txBody>
      </p:sp>
      <p:sp>
        <p:nvSpPr>
          <p:cNvPr id="36868" name="スライド番号プレースホルダ 3"/>
          <p:cNvSpPr>
            <a:spLocks noGrp="1"/>
          </p:cNvSpPr>
          <p:nvPr>
            <p:ph type="sldNum" sz="quarter" idx="12"/>
          </p:nvPr>
        </p:nvSpPr>
        <p:spPr bwMode="auto">
          <a:noFill/>
          <a:ln>
            <a:miter lim="800000"/>
            <a:headEnd/>
            <a:tailEnd/>
          </a:ln>
        </p:spPr>
        <p:txBody>
          <a:bodyPr/>
          <a:lstStyle/>
          <a:p>
            <a:fld id="{9E8BC895-14EF-2E46-9084-12355A3EE6B5}" type="slidenum">
              <a:rPr lang="ja-JP" altLang="en-US" smtClean="0"/>
              <a:pPr/>
              <a:t>12</a:t>
            </a:fld>
            <a:endParaRPr lang="ja-JP" altLang="en-U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タイトル 1"/>
          <p:cNvSpPr>
            <a:spLocks noGrp="1"/>
          </p:cNvSpPr>
          <p:nvPr>
            <p:ph type="title"/>
          </p:nvPr>
        </p:nvSpPr>
        <p:spPr>
          <a:xfrm>
            <a:off x="928688" y="476250"/>
            <a:ext cx="7358062" cy="714375"/>
          </a:xfrm>
        </p:spPr>
        <p:txBody>
          <a:bodyPr/>
          <a:lstStyle/>
          <a:p>
            <a:pPr eaLnBrk="1" hangingPunct="1"/>
            <a:r>
              <a:rPr lang="ja-JP" altLang="en-US" sz="3200" b="1">
                <a:ln>
                  <a:noFill/>
                </a:ln>
                <a:solidFill>
                  <a:srgbClr val="7030A0"/>
                </a:solidFill>
              </a:rPr>
              <a:t>母乳摂取量が少ない原因</a:t>
            </a:r>
          </a:p>
        </p:txBody>
      </p:sp>
      <p:sp>
        <p:nvSpPr>
          <p:cNvPr id="38915" name="コンテンツ プレースホルダ 2"/>
          <p:cNvSpPr>
            <a:spLocks noGrp="1"/>
          </p:cNvSpPr>
          <p:nvPr>
            <p:ph idx="1"/>
          </p:nvPr>
        </p:nvSpPr>
        <p:spPr>
          <a:xfrm>
            <a:off x="428625" y="1341438"/>
            <a:ext cx="8358188" cy="5286375"/>
          </a:xfrm>
        </p:spPr>
        <p:txBody>
          <a:bodyPr/>
          <a:lstStyle/>
          <a:p>
            <a:pPr eaLnBrk="1" hangingPunct="1"/>
            <a:r>
              <a:rPr lang="ja-JP" altLang="en-US" sz="2800">
                <a:solidFill>
                  <a:schemeClr val="bg1"/>
                </a:solidFill>
                <a:latin typeface="HG丸ｺﾞｼｯｸM-PRO" charset="-128"/>
              </a:rPr>
              <a:t>赤ちゃんが乳房にうまく吸着できず効果的に哺乳できていない</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授乳中落ち着きがなく乳房を離す</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強く引っ張る</a:t>
            </a:r>
            <a:endParaRPr lang="en-US" altLang="ja-JP">
              <a:solidFill>
                <a:schemeClr val="bg1"/>
              </a:solidFill>
              <a:latin typeface="HG丸ｺﾞｼｯｸM-PRO" charset="-128"/>
            </a:endParaRPr>
          </a:p>
          <a:p>
            <a:pPr eaLnBrk="1" hangingPunct="1"/>
            <a:r>
              <a:rPr lang="ja-JP" altLang="en-US" sz="2800">
                <a:solidFill>
                  <a:schemeClr val="bg1"/>
                </a:solidFill>
                <a:latin typeface="HG丸ｺﾞｼｯｸM-PRO" charset="-128"/>
              </a:rPr>
              <a:t>授乳時間が短い</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回数が少ない</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片方の乳房からすぐ離されて</a:t>
            </a:r>
            <a:r>
              <a:rPr lang="ja-JP" altLang="en-US" sz="2800" smtClean="0">
                <a:solidFill>
                  <a:schemeClr val="bg1"/>
                </a:solidFill>
                <a:latin typeface="HG丸ｺﾞｼｯｸM-PRO" charset="-128"/>
              </a:rPr>
              <a:t>しまい</a:t>
            </a:r>
            <a:r>
              <a:rPr lang="en-US" altLang="ja-JP" sz="2800" smtClean="0">
                <a:solidFill>
                  <a:schemeClr val="bg1"/>
                </a:solidFill>
                <a:latin typeface="HG丸ｺﾞｼｯｸM-PRO" charset="-128"/>
              </a:rPr>
              <a:t>,</a:t>
            </a:r>
            <a:r>
              <a:rPr lang="ja-JP" altLang="en-US" sz="2800" smtClean="0">
                <a:solidFill>
                  <a:schemeClr val="bg1"/>
                </a:solidFill>
                <a:latin typeface="HG丸ｺﾞｼｯｸM-PRO" charset="-128"/>
              </a:rPr>
              <a:t>後乳</a:t>
            </a:r>
            <a:r>
              <a:rPr lang="ja-JP" altLang="en-US" sz="2800">
                <a:solidFill>
                  <a:schemeClr val="bg1"/>
                </a:solidFill>
                <a:latin typeface="HG丸ｺﾞｼｯｸM-PRO" charset="-128"/>
              </a:rPr>
              <a:t>を充分に飲めていない</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赤ちゃんが病気や早産で強く吸啜ができず</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必要な母乳を飲むほど長く吸啜できていない</a:t>
            </a:r>
          </a:p>
        </p:txBody>
      </p:sp>
      <p:sp>
        <p:nvSpPr>
          <p:cNvPr id="38916" name="スライド番号プレースホルダ 3"/>
          <p:cNvSpPr>
            <a:spLocks noGrp="1"/>
          </p:cNvSpPr>
          <p:nvPr>
            <p:ph type="sldNum" sz="quarter" idx="12"/>
          </p:nvPr>
        </p:nvSpPr>
        <p:spPr bwMode="auto">
          <a:noFill/>
          <a:ln>
            <a:miter lim="800000"/>
            <a:headEnd/>
            <a:tailEnd/>
          </a:ln>
        </p:spPr>
        <p:txBody>
          <a:bodyPr/>
          <a:lstStyle/>
          <a:p>
            <a:fld id="{E66EDEF1-3A91-004F-8C00-F7BF6DE1D04B}" type="slidenum">
              <a:rPr lang="ja-JP" altLang="en-US" smtClean="0"/>
              <a:pPr/>
              <a:t>13</a:t>
            </a:fld>
            <a:endParaRPr lang="ja-JP"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タイトル 2"/>
          <p:cNvSpPr>
            <a:spLocks noGrp="1"/>
          </p:cNvSpPr>
          <p:nvPr>
            <p:ph type="title"/>
          </p:nvPr>
        </p:nvSpPr>
        <p:spPr>
          <a:xfrm>
            <a:off x="928688" y="1071563"/>
            <a:ext cx="7358062" cy="714375"/>
          </a:xfrm>
        </p:spPr>
        <p:txBody>
          <a:bodyPr/>
          <a:lstStyle/>
          <a:p>
            <a:pPr eaLnBrk="1" hangingPunct="1"/>
            <a:r>
              <a:rPr lang="ja-JP" altLang="en-US" sz="3200" b="1">
                <a:ln>
                  <a:noFill/>
                </a:ln>
                <a:solidFill>
                  <a:srgbClr val="7030A0"/>
                </a:solidFill>
                <a:latin typeface="HG丸ｺﾞｼｯｸM-PRO" charset="-128"/>
              </a:rPr>
              <a:t>母乳の摂取量と産生は関連</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40963" name="コンテンツ プレースホルダ 2"/>
          <p:cNvSpPr>
            <a:spLocks noGrp="1"/>
          </p:cNvSpPr>
          <p:nvPr>
            <p:ph idx="1"/>
          </p:nvPr>
        </p:nvSpPr>
        <p:spPr>
          <a:xfrm>
            <a:off x="609600" y="1785938"/>
            <a:ext cx="7662863" cy="3011487"/>
          </a:xfrm>
        </p:spPr>
        <p:txBody>
          <a:bodyPr/>
          <a:lstStyle/>
          <a:p>
            <a:pPr eaLnBrk="1" hangingPunct="1">
              <a:spcAft>
                <a:spcPts val="1200"/>
              </a:spcAft>
            </a:pPr>
            <a:r>
              <a:rPr lang="ja-JP" altLang="en-US">
                <a:solidFill>
                  <a:schemeClr val="bg1"/>
                </a:solidFill>
                <a:latin typeface="HG丸ｺﾞｼｯｸM-PRO" charset="-128"/>
              </a:rPr>
              <a:t>母乳が乳房から出ていかなければ</a:t>
            </a:r>
            <a:r>
              <a:rPr lang="en-US" altLang="ja-JP">
                <a:solidFill>
                  <a:schemeClr val="bg1"/>
                </a:solidFill>
                <a:latin typeface="HG丸ｺﾞｼｯｸM-PRO" charset="-128"/>
              </a:rPr>
              <a:t>,</a:t>
            </a:r>
            <a:r>
              <a:rPr lang="ja-JP" altLang="en-US">
                <a:solidFill>
                  <a:schemeClr val="bg1"/>
                </a:solidFill>
                <a:latin typeface="HG丸ｺﾞｼｯｸM-PRO" charset="-128"/>
              </a:rPr>
              <a:t>母乳の産生は減少する</a:t>
            </a:r>
            <a:endParaRPr lang="en-US" altLang="ja-JP">
              <a:solidFill>
                <a:schemeClr val="bg1"/>
              </a:solidFill>
              <a:latin typeface="HG丸ｺﾞｼｯｸM-PRO" charset="-128"/>
            </a:endParaRPr>
          </a:p>
          <a:p>
            <a:pPr eaLnBrk="1" hangingPunct="1">
              <a:spcAft>
                <a:spcPts val="1200"/>
              </a:spcAft>
            </a:pPr>
            <a:r>
              <a:rPr lang="ja-JP" altLang="en-US">
                <a:solidFill>
                  <a:schemeClr val="bg1"/>
                </a:solidFill>
                <a:latin typeface="HG丸ｺﾞｼｯｸM-PRO" charset="-128"/>
              </a:rPr>
              <a:t>赤ちゃんがもっと効率よく母乳を飲めるように支援者が助ければ</a:t>
            </a:r>
            <a:r>
              <a:rPr lang="en-US" altLang="ja-JP">
                <a:solidFill>
                  <a:schemeClr val="bg1"/>
                </a:solidFill>
                <a:latin typeface="HG丸ｺﾞｼｯｸM-PRO" charset="-128"/>
              </a:rPr>
              <a:t>,</a:t>
            </a:r>
            <a:r>
              <a:rPr lang="ja-JP" altLang="en-US">
                <a:solidFill>
                  <a:schemeClr val="bg1"/>
                </a:solidFill>
                <a:latin typeface="HG丸ｺﾞｼｯｸM-PRO" charset="-128"/>
              </a:rPr>
              <a:t>ふつうは充分な母乳産生につながる</a:t>
            </a:r>
          </a:p>
        </p:txBody>
      </p:sp>
      <p:sp>
        <p:nvSpPr>
          <p:cNvPr id="40964" name="スライド番号プレースホルダ 3"/>
          <p:cNvSpPr>
            <a:spLocks noGrp="1"/>
          </p:cNvSpPr>
          <p:nvPr>
            <p:ph type="sldNum" sz="quarter" idx="12"/>
          </p:nvPr>
        </p:nvSpPr>
        <p:spPr bwMode="auto">
          <a:noFill/>
          <a:ln>
            <a:miter lim="800000"/>
            <a:headEnd/>
            <a:tailEnd/>
          </a:ln>
        </p:spPr>
        <p:txBody>
          <a:bodyPr/>
          <a:lstStyle/>
          <a:p>
            <a:fld id="{7D214CB8-6AF2-2646-BB17-18B654341C8D}" type="slidenum">
              <a:rPr lang="ja-JP" altLang="en-US" smtClean="0"/>
              <a:pPr/>
              <a:t>14</a:t>
            </a:fld>
            <a:endParaRPr lang="ja-JP" alt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タイトル 3"/>
          <p:cNvSpPr>
            <a:spLocks noGrp="1"/>
          </p:cNvSpPr>
          <p:nvPr>
            <p:ph type="ctrTitle"/>
          </p:nvPr>
        </p:nvSpPr>
        <p:spPr>
          <a:xfrm>
            <a:off x="0" y="2143125"/>
            <a:ext cx="8786813" cy="1357313"/>
          </a:xfrm>
        </p:spPr>
        <p:txBody>
          <a:bodyPr/>
          <a:lstStyle/>
          <a:p>
            <a:pPr eaLnBrk="1" hangingPunct="1"/>
            <a:r>
              <a:rPr lang="ja-JP" altLang="en-US" sz="3600" b="1">
                <a:ln>
                  <a:noFill/>
                </a:ln>
              </a:rPr>
              <a:t>２．赤ちゃんの正常な成長パターン</a:t>
            </a:r>
          </a:p>
        </p:txBody>
      </p:sp>
      <p:sp>
        <p:nvSpPr>
          <p:cNvPr id="43011"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タイトル 2"/>
          <p:cNvSpPr>
            <a:spLocks noGrp="1"/>
          </p:cNvSpPr>
          <p:nvPr>
            <p:ph type="title"/>
          </p:nvPr>
        </p:nvSpPr>
        <p:spPr>
          <a:xfrm>
            <a:off x="928688" y="428625"/>
            <a:ext cx="7358062" cy="714375"/>
          </a:xfrm>
        </p:spPr>
        <p:txBody>
          <a:bodyPr/>
          <a:lstStyle/>
          <a:p>
            <a:pPr eaLnBrk="1" hangingPunct="1"/>
            <a:r>
              <a:rPr lang="ja-JP" altLang="en-US" sz="3200" b="1">
                <a:ln>
                  <a:noFill/>
                </a:ln>
                <a:solidFill>
                  <a:srgbClr val="7030A0"/>
                </a:solidFill>
              </a:rPr>
              <a:t>郁子さんのストーリー</a:t>
            </a:r>
          </a:p>
        </p:txBody>
      </p:sp>
      <p:sp>
        <p:nvSpPr>
          <p:cNvPr id="45059" name="コンテンツ プレースホルダ 2"/>
          <p:cNvSpPr>
            <a:spLocks noGrp="1"/>
          </p:cNvSpPr>
          <p:nvPr>
            <p:ph idx="1"/>
          </p:nvPr>
        </p:nvSpPr>
        <p:spPr>
          <a:xfrm>
            <a:off x="468313" y="1268413"/>
            <a:ext cx="8104187" cy="4597400"/>
          </a:xfrm>
        </p:spPr>
        <p:txBody>
          <a:bodyPr/>
          <a:lstStyle/>
          <a:p>
            <a:pPr eaLnBrk="1" hangingPunct="1"/>
            <a:r>
              <a:rPr lang="en-US" altLang="ja-JP">
                <a:solidFill>
                  <a:schemeClr val="bg1"/>
                </a:solidFill>
                <a:latin typeface="HG丸ｺﾞｼｯｸM-PRO" charset="-128"/>
              </a:rPr>
              <a:t>	</a:t>
            </a:r>
            <a:r>
              <a:rPr lang="ja-JP" altLang="en-US">
                <a:solidFill>
                  <a:schemeClr val="bg1"/>
                </a:solidFill>
                <a:latin typeface="HG丸ｺﾞｼｯｸM-PRO" charset="-128"/>
              </a:rPr>
              <a:t>郁子さんはあなたから</a:t>
            </a:r>
            <a:r>
              <a:rPr lang="en-US" altLang="ja-JP">
                <a:solidFill>
                  <a:schemeClr val="bg1"/>
                </a:solidFill>
                <a:latin typeface="HG丸ｺﾞｼｯｸM-PRO" charset="-128"/>
              </a:rPr>
              <a:t>,</a:t>
            </a:r>
            <a:r>
              <a:rPr lang="ja-JP" altLang="en-US">
                <a:solidFill>
                  <a:schemeClr val="bg1"/>
                </a:solidFill>
                <a:latin typeface="HG丸ｺﾞｼｯｸM-PRO" charset="-128"/>
              </a:rPr>
              <a:t>母乳が充分足りているサインについて聞きました</a:t>
            </a:r>
            <a:r>
              <a:rPr lang="en-US" altLang="ja-JP">
                <a:solidFill>
                  <a:schemeClr val="bg1"/>
                </a:solidFill>
                <a:latin typeface="HG丸ｺﾞｼｯｸM-PRO" charset="-128"/>
              </a:rPr>
              <a:t> </a:t>
            </a:r>
          </a:p>
          <a:p>
            <a:pPr eaLnBrk="1" hangingPunct="1"/>
            <a:r>
              <a:rPr lang="ja-JP" altLang="en-US">
                <a:solidFill>
                  <a:schemeClr val="bg1"/>
                </a:solidFill>
                <a:latin typeface="HG丸ｺﾞｼｯｸM-PRO" charset="-128"/>
              </a:rPr>
              <a:t>しかし彼女は</a:t>
            </a:r>
            <a:r>
              <a:rPr lang="en-US" altLang="ja-JP">
                <a:solidFill>
                  <a:schemeClr val="bg1"/>
                </a:solidFill>
                <a:latin typeface="HG丸ｺﾞｼｯｸM-PRO" charset="-128"/>
              </a:rPr>
              <a:t>,</a:t>
            </a:r>
            <a:r>
              <a:rPr lang="ja-JP" altLang="en-US">
                <a:solidFill>
                  <a:schemeClr val="bg1"/>
                </a:solidFill>
                <a:latin typeface="HG丸ｺﾞｼｯｸM-PRO" charset="-128"/>
              </a:rPr>
              <a:t>赤ちゃんの体重がどのくらいあったらよいのかを気にしています</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上の子のときに</a:t>
            </a:r>
            <a:r>
              <a:rPr lang="en-US" altLang="ja-JP">
                <a:solidFill>
                  <a:schemeClr val="bg1"/>
                </a:solidFill>
                <a:latin typeface="HG丸ｺﾞｼｯｸM-PRO" charset="-128"/>
              </a:rPr>
              <a:t>,</a:t>
            </a:r>
            <a:r>
              <a:rPr lang="ja-JP" altLang="en-US">
                <a:solidFill>
                  <a:schemeClr val="bg1"/>
                </a:solidFill>
                <a:latin typeface="HG丸ｺﾞｼｯｸM-PRO" charset="-128"/>
              </a:rPr>
              <a:t>彼女には赤ちゃんが健康そうで大きくなっているように見えたのに</a:t>
            </a:r>
            <a:r>
              <a:rPr lang="en-US" altLang="ja-JP">
                <a:solidFill>
                  <a:schemeClr val="bg1"/>
                </a:solidFill>
                <a:latin typeface="HG丸ｺﾞｼｯｸM-PRO" charset="-128"/>
              </a:rPr>
              <a:t>,</a:t>
            </a:r>
            <a:r>
              <a:rPr lang="ja-JP" altLang="en-US">
                <a:solidFill>
                  <a:schemeClr val="bg1"/>
                </a:solidFill>
                <a:latin typeface="HG丸ｺﾞｼｯｸM-PRO" charset="-128"/>
              </a:rPr>
              <a:t>計測時に充分に体重が増えていないと言われたことがありました</a:t>
            </a:r>
            <a:endParaRPr lang="en-US" altLang="ja-JP">
              <a:solidFill>
                <a:schemeClr val="bg1"/>
              </a:solidFill>
              <a:latin typeface="HG丸ｺﾞｼｯｸM-PRO" charset="-128"/>
            </a:endParaRPr>
          </a:p>
        </p:txBody>
      </p:sp>
      <p:sp>
        <p:nvSpPr>
          <p:cNvPr id="45060" name="スライド番号プレースホルダ 3"/>
          <p:cNvSpPr>
            <a:spLocks noGrp="1"/>
          </p:cNvSpPr>
          <p:nvPr>
            <p:ph type="sldNum" sz="quarter" idx="12"/>
          </p:nvPr>
        </p:nvSpPr>
        <p:spPr bwMode="auto">
          <a:noFill/>
          <a:ln>
            <a:miter lim="800000"/>
            <a:headEnd/>
            <a:tailEnd/>
          </a:ln>
        </p:spPr>
        <p:txBody>
          <a:bodyPr/>
          <a:lstStyle/>
          <a:p>
            <a:fld id="{AAE03D0C-B84A-DE45-B7A2-422A97002BD8}" type="slidenum">
              <a:rPr lang="ja-JP" altLang="en-US" smtClean="0"/>
              <a:pPr/>
              <a:t>16</a:t>
            </a:fld>
            <a:endParaRPr lang="ja-JP" altLang="en-US"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コンテンツ プレースホルダ 2"/>
          <p:cNvSpPr>
            <a:spLocks noGrp="1"/>
          </p:cNvSpPr>
          <p:nvPr>
            <p:ph idx="1"/>
          </p:nvPr>
        </p:nvSpPr>
        <p:spPr>
          <a:xfrm>
            <a:off x="785813" y="2286000"/>
            <a:ext cx="7500937" cy="1935163"/>
          </a:xfrm>
        </p:spPr>
        <p:txBody>
          <a:bodyPr/>
          <a:lstStyle/>
          <a:p>
            <a:pPr algn="ctr" eaLnBrk="1" hangingPunct="1">
              <a:buFont typeface="Wingdings" charset="2"/>
              <a:buNone/>
            </a:pPr>
            <a:r>
              <a:rPr lang="ja-JP" altLang="en-US" sz="3600">
                <a:solidFill>
                  <a:srgbClr val="C00000"/>
                </a:solidFill>
              </a:rPr>
              <a:t>赤ちゃんの正常な成長パターン</a:t>
            </a:r>
            <a:endParaRPr lang="en-US" altLang="ja-JP" sz="3600">
              <a:solidFill>
                <a:srgbClr val="C00000"/>
              </a:solidFill>
            </a:endParaRPr>
          </a:p>
          <a:p>
            <a:pPr algn="ctr" eaLnBrk="1" hangingPunct="1">
              <a:buFont typeface="Wingdings" charset="2"/>
              <a:buNone/>
            </a:pPr>
            <a:r>
              <a:rPr lang="ja-JP" altLang="en-US" sz="3600">
                <a:solidFill>
                  <a:srgbClr val="C00000"/>
                </a:solidFill>
              </a:rPr>
              <a:t>とはどのようなものでしょうか</a:t>
            </a:r>
          </a:p>
        </p:txBody>
      </p:sp>
      <p:sp>
        <p:nvSpPr>
          <p:cNvPr id="47107" name="スライド番号プレースホルダ 2"/>
          <p:cNvSpPr>
            <a:spLocks noGrp="1"/>
          </p:cNvSpPr>
          <p:nvPr>
            <p:ph type="sldNum" sz="quarter" idx="12"/>
          </p:nvPr>
        </p:nvSpPr>
        <p:spPr bwMode="auto">
          <a:noFill/>
          <a:ln>
            <a:miter lim="800000"/>
            <a:headEnd/>
            <a:tailEnd/>
          </a:ln>
        </p:spPr>
        <p:txBody>
          <a:bodyPr/>
          <a:lstStyle/>
          <a:p>
            <a:fld id="{2CA96A76-E239-CE4C-A78D-7F8DF44681FB}" type="slidenum">
              <a:rPr lang="ja-JP" altLang="en-US" smtClean="0"/>
              <a:pPr/>
              <a:t>17</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Effect transition="in" filter="diamond(in)">
                                      <p:cBhvr>
                                        <p:cTn id="7" dur="2000"/>
                                        <p:tgtEl>
                                          <p:spTgt spid="2662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26626">
                                            <p:txEl>
                                              <p:pRg st="1" end="1"/>
                                            </p:txEl>
                                          </p:spTgt>
                                        </p:tgtEl>
                                        <p:attrNameLst>
                                          <p:attrName>style.visibility</p:attrName>
                                        </p:attrNameLst>
                                      </p:cBhvr>
                                      <p:to>
                                        <p:strVal val="visible"/>
                                      </p:to>
                                    </p:set>
                                    <p:animEffect transition="in" filter="diamond(in)">
                                      <p:cBhvr>
                                        <p:cTn id="12" dur="2000"/>
                                        <p:tgtEl>
                                          <p:spTgt spid="2662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タイトル 1"/>
          <p:cNvSpPr>
            <a:spLocks noGrp="1"/>
          </p:cNvSpPr>
          <p:nvPr>
            <p:ph type="title"/>
          </p:nvPr>
        </p:nvSpPr>
        <p:spPr>
          <a:xfrm>
            <a:off x="971550" y="333375"/>
            <a:ext cx="7358063" cy="714375"/>
          </a:xfrm>
        </p:spPr>
        <p:txBody>
          <a:bodyPr/>
          <a:lstStyle/>
          <a:p>
            <a:pPr eaLnBrk="1" hangingPunct="1"/>
            <a:r>
              <a:rPr lang="ja-JP" altLang="en-US" sz="3200" b="1">
                <a:ln>
                  <a:noFill/>
                </a:ln>
                <a:solidFill>
                  <a:srgbClr val="7030A0"/>
                </a:solidFill>
              </a:rPr>
              <a:t>初期の体重減少と体重増加</a:t>
            </a:r>
          </a:p>
        </p:txBody>
      </p:sp>
      <p:sp>
        <p:nvSpPr>
          <p:cNvPr id="49155" name="コンテンツ プレースホルダ 2"/>
          <p:cNvSpPr>
            <a:spLocks noGrp="1"/>
          </p:cNvSpPr>
          <p:nvPr>
            <p:ph idx="1"/>
          </p:nvPr>
        </p:nvSpPr>
        <p:spPr>
          <a:xfrm>
            <a:off x="469900" y="1557338"/>
            <a:ext cx="8361363" cy="4392612"/>
          </a:xfrm>
        </p:spPr>
        <p:txBody>
          <a:bodyPr/>
          <a:lstStyle/>
          <a:p>
            <a:pPr eaLnBrk="1" hangingPunct="1"/>
            <a:r>
              <a:rPr lang="ja-JP" altLang="en-US" sz="2800">
                <a:solidFill>
                  <a:schemeClr val="bg1"/>
                </a:solidFill>
                <a:latin typeface="HG丸ｺﾞｼｯｸM-PRO" charset="-128"/>
              </a:rPr>
              <a:t>出生直後から母乳だけを適切な吸着で頻繁に授乳</a:t>
            </a:r>
            <a:r>
              <a:rPr lang="ja-JP" altLang="en-US" sz="2800" smtClean="0">
                <a:solidFill>
                  <a:schemeClr val="bg1"/>
                </a:solidFill>
                <a:latin typeface="HG丸ｺﾞｼｯｸM-PRO" charset="-128"/>
              </a:rPr>
              <a:t>することが分泌の鍵</a:t>
            </a:r>
            <a:endParaRPr lang="en-US" altLang="ja-JP" sz="2800" smtClean="0">
              <a:solidFill>
                <a:schemeClr val="bg1"/>
              </a:solidFill>
              <a:latin typeface="HG丸ｺﾞｼｯｸM-PRO" charset="-128"/>
            </a:endParaRPr>
          </a:p>
          <a:p>
            <a:pPr eaLnBrk="1" hangingPunct="1"/>
            <a:r>
              <a:rPr lang="ja-JP" altLang="en-US" sz="2800">
                <a:solidFill>
                  <a:schemeClr val="bg1"/>
                </a:solidFill>
                <a:latin typeface="HG丸ｺﾞｼｯｸM-PRO" charset="-128"/>
              </a:rPr>
              <a:t>生後数日は体重</a:t>
            </a:r>
            <a:r>
              <a:rPr lang="ja-JP" altLang="en-US" sz="2800" smtClean="0">
                <a:solidFill>
                  <a:schemeClr val="bg1"/>
                </a:solidFill>
                <a:latin typeface="HG丸ｺﾞｼｯｸM-PRO" charset="-128"/>
              </a:rPr>
              <a:t>が減少</a:t>
            </a:r>
            <a:endParaRPr lang="en-US" altLang="ja-JP" sz="2800" smtClean="0">
              <a:solidFill>
                <a:schemeClr val="bg1"/>
              </a:solidFill>
              <a:latin typeface="HG丸ｺﾞｼｯｸM-PRO" charset="-128"/>
            </a:endParaRPr>
          </a:p>
          <a:p>
            <a:pPr eaLnBrk="1" hangingPunct="1"/>
            <a:r>
              <a:rPr lang="ja-JP" altLang="en-US" sz="2800">
                <a:solidFill>
                  <a:schemeClr val="bg1"/>
                </a:solidFill>
                <a:latin typeface="HG丸ｺﾞｼｯｸM-PRO" charset="-128"/>
              </a:rPr>
              <a:t>生後２週間までに出生時の体重に戻る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定期的に測定された成長のグラフは赤ちゃんの成長パターンを示す</a:t>
            </a:r>
            <a:r>
              <a:rPr lang="en-US" altLang="ja-JP" sz="2800">
                <a:solidFill>
                  <a:schemeClr val="bg1"/>
                </a:solidFill>
                <a:latin typeface="HG丸ｺﾞｼｯｸM-PRO" charset="-128"/>
              </a:rPr>
              <a:t>	</a:t>
            </a:r>
          </a:p>
          <a:p>
            <a:pPr marL="800100" lvl="2" indent="-400050" eaLnBrk="1" hangingPunct="1">
              <a:buClr>
                <a:srgbClr val="C00000"/>
              </a:buClr>
              <a:buFont typeface="Wingdings" charset="2"/>
              <a:buChar char="ü"/>
            </a:pPr>
            <a:r>
              <a:rPr lang="ja-JP" altLang="en-US" sz="2800">
                <a:solidFill>
                  <a:schemeClr val="bg1"/>
                </a:solidFill>
                <a:latin typeface="HG丸ｺﾞｼｯｸM-PRO" charset="-128"/>
              </a:rPr>
              <a:t>正常な成長の範囲はあるが</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すべての赤ちゃんがたどらなければならない 「正しい」曲線はない</a:t>
            </a:r>
          </a:p>
          <a:p>
            <a:pPr eaLnBrk="1" hangingPunct="1">
              <a:buFont typeface="Wingdings" charset="2"/>
              <a:buChar char="ü"/>
            </a:pPr>
            <a:endParaRPr lang="en-US" altLang="ja-JP" sz="2800">
              <a:solidFill>
                <a:schemeClr val="bg1"/>
              </a:solidFill>
              <a:latin typeface="HG丸ｺﾞｼｯｸM-PRO" charset="-128"/>
            </a:endParaRPr>
          </a:p>
          <a:p>
            <a:pPr eaLnBrk="1" hangingPunct="1"/>
            <a:endParaRPr lang="en-US" altLang="ja-JP" sz="2800">
              <a:solidFill>
                <a:schemeClr val="bg1"/>
              </a:solidFill>
              <a:latin typeface="HG丸ｺﾞｼｯｸM-PRO" charset="-128"/>
            </a:endParaRPr>
          </a:p>
          <a:p>
            <a:pPr eaLnBrk="1" hangingPunct="1"/>
            <a:endParaRPr lang="ja-JP" altLang="en-US" sz="2800">
              <a:solidFill>
                <a:schemeClr val="bg1"/>
              </a:solidFill>
              <a:latin typeface="HG丸ｺﾞｼｯｸM-PRO" charset="-128"/>
            </a:endParaRPr>
          </a:p>
        </p:txBody>
      </p:sp>
      <p:sp>
        <p:nvSpPr>
          <p:cNvPr id="49156" name="スライド番号プレースホルダ 3"/>
          <p:cNvSpPr>
            <a:spLocks noGrp="1"/>
          </p:cNvSpPr>
          <p:nvPr>
            <p:ph type="sldNum" sz="quarter" idx="12"/>
          </p:nvPr>
        </p:nvSpPr>
        <p:spPr bwMode="auto">
          <a:noFill/>
          <a:ln>
            <a:miter lim="800000"/>
            <a:headEnd/>
            <a:tailEnd/>
          </a:ln>
        </p:spPr>
        <p:txBody>
          <a:bodyPr/>
          <a:lstStyle/>
          <a:p>
            <a:fld id="{A4D77CE4-7725-054E-8C0E-B34998FD0CED}" type="slidenum">
              <a:rPr lang="ja-JP" altLang="en-US" smtClean="0"/>
              <a:pPr/>
              <a:t>18</a:t>
            </a:fld>
            <a:endParaRPr lang="ja-JP" altLang="en-US"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タイトル 1"/>
          <p:cNvSpPr>
            <a:spLocks noGrp="1"/>
          </p:cNvSpPr>
          <p:nvPr>
            <p:ph type="title"/>
          </p:nvPr>
        </p:nvSpPr>
        <p:spPr/>
        <p:txBody>
          <a:bodyPr/>
          <a:lstStyle/>
          <a:p>
            <a:pPr eaLnBrk="1" hangingPunct="1"/>
            <a:r>
              <a:rPr lang="ja-JP" altLang="en-US" sz="3200" b="1">
                <a:ln>
                  <a:noFill/>
                </a:ln>
                <a:solidFill>
                  <a:srgbClr val="7030A0"/>
                </a:solidFill>
              </a:rPr>
              <a:t>適切な母乳育児の実践</a:t>
            </a:r>
          </a:p>
        </p:txBody>
      </p:sp>
      <p:sp>
        <p:nvSpPr>
          <p:cNvPr id="51203" name="コンテンツ プレースホルダ 2"/>
          <p:cNvSpPr>
            <a:spLocks noGrp="1"/>
          </p:cNvSpPr>
          <p:nvPr>
            <p:ph idx="1"/>
          </p:nvPr>
        </p:nvSpPr>
        <p:spPr>
          <a:xfrm>
            <a:off x="533400" y="1524000"/>
            <a:ext cx="7959725" cy="3502025"/>
          </a:xfrm>
        </p:spPr>
        <p:txBody>
          <a:bodyPr/>
          <a:lstStyle/>
          <a:p>
            <a:pPr eaLnBrk="1" hangingPunct="1">
              <a:spcAft>
                <a:spcPts val="600"/>
              </a:spcAft>
            </a:pPr>
            <a:r>
              <a:rPr lang="ja-JP" altLang="en-US" sz="2800">
                <a:solidFill>
                  <a:schemeClr val="bg1"/>
                </a:solidFill>
                <a:latin typeface="HG丸ｺﾞｼｯｸM-PRO" charset="-128"/>
              </a:rPr>
              <a:t>体重増加不良になるまで待たずに</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授乳のアセスメントを注意深く行う</a:t>
            </a:r>
            <a:endParaRPr lang="en-US" altLang="ja-JP" sz="2800">
              <a:solidFill>
                <a:schemeClr val="bg1"/>
              </a:solidFill>
              <a:latin typeface="HG丸ｺﾞｼｯｸM-PRO" charset="-128"/>
            </a:endParaRPr>
          </a:p>
          <a:p>
            <a:pPr eaLnBrk="1" hangingPunct="1">
              <a:spcAft>
                <a:spcPts val="600"/>
              </a:spcAft>
            </a:pPr>
            <a:r>
              <a:rPr lang="ja-JP" altLang="en-US" sz="2800">
                <a:solidFill>
                  <a:schemeClr val="bg1"/>
                </a:solidFill>
                <a:latin typeface="HG丸ｺﾞｼｯｸM-PRO" charset="-128"/>
              </a:rPr>
              <a:t>適切な母乳育児の実践を開始し継続する</a:t>
            </a:r>
            <a:endParaRPr lang="en-US" altLang="ja-JP" sz="2800">
              <a:solidFill>
                <a:schemeClr val="bg1"/>
              </a:solidFill>
              <a:latin typeface="HG丸ｺﾞｼｯｸM-PRO" charset="-128"/>
            </a:endParaRPr>
          </a:p>
          <a:p>
            <a:pPr eaLnBrk="1" hangingPunct="1">
              <a:spcAft>
                <a:spcPts val="600"/>
              </a:spcAft>
            </a:pPr>
            <a:r>
              <a:rPr lang="ja-JP" altLang="en-US" sz="2800">
                <a:solidFill>
                  <a:schemeClr val="bg1"/>
                </a:solidFill>
                <a:latin typeface="HG丸ｺﾞｼｯｸM-PRO" charset="-128"/>
              </a:rPr>
              <a:t>「母乳育児成功のための</a:t>
            </a:r>
            <a:r>
              <a:rPr lang="en-US" altLang="ja-JP" sz="2800">
                <a:solidFill>
                  <a:schemeClr val="bg1"/>
                </a:solidFill>
                <a:latin typeface="HG丸ｺﾞｼｯｸM-PRO" charset="-128"/>
              </a:rPr>
              <a:t>10</a:t>
            </a:r>
            <a:r>
              <a:rPr lang="ja-JP" altLang="en-US" sz="2800">
                <a:solidFill>
                  <a:schemeClr val="bg1"/>
                </a:solidFill>
                <a:latin typeface="HG丸ｺﾞｼｯｸM-PRO" charset="-128"/>
              </a:rPr>
              <a:t>ヵ条」の実践は</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母乳がたっぷり出るのを確実にする助けとなる</a:t>
            </a:r>
            <a:endParaRPr lang="en-US" altLang="ja-JP" sz="2800" smtClean="0">
              <a:solidFill>
                <a:schemeClr val="bg1"/>
              </a:solidFill>
              <a:latin typeface="HG丸ｺﾞｼｯｸM-PRO" charset="-128"/>
            </a:endParaRPr>
          </a:p>
          <a:p>
            <a:pPr lvl="1" eaLnBrk="1" hangingPunct="1">
              <a:spcAft>
                <a:spcPts val="600"/>
              </a:spcAft>
              <a:buClr>
                <a:srgbClr val="C00000"/>
              </a:buClr>
              <a:buFont typeface="Wingdings" charset="2"/>
              <a:buChar char="ü"/>
            </a:pPr>
            <a:r>
              <a:rPr lang="ja-JP" altLang="en-US" smtClean="0">
                <a:solidFill>
                  <a:schemeClr val="bg1"/>
                </a:solidFill>
                <a:latin typeface="HG丸ｺﾞｼｯｸM-PRO" charset="-128"/>
              </a:rPr>
              <a:t>ステップ３～ステップ１０</a:t>
            </a:r>
          </a:p>
          <a:p>
            <a:pPr eaLnBrk="1" hangingPunct="1">
              <a:spcAft>
                <a:spcPts val="600"/>
              </a:spcAft>
              <a:buFont typeface="Wingdings" charset="2"/>
              <a:buChar char="ü"/>
            </a:pPr>
            <a:endParaRPr lang="ja-JP" altLang="en-US" sz="2800">
              <a:solidFill>
                <a:schemeClr val="bg1"/>
              </a:solidFill>
              <a:latin typeface="HG丸ｺﾞｼｯｸM-PRO" charset="-128"/>
            </a:endParaRPr>
          </a:p>
        </p:txBody>
      </p:sp>
      <p:sp>
        <p:nvSpPr>
          <p:cNvPr id="51204" name="スライド番号プレースホルダ 3"/>
          <p:cNvSpPr>
            <a:spLocks noGrp="1"/>
          </p:cNvSpPr>
          <p:nvPr>
            <p:ph type="sldNum" sz="quarter" idx="12"/>
          </p:nvPr>
        </p:nvSpPr>
        <p:spPr bwMode="auto">
          <a:noFill/>
          <a:ln>
            <a:miter lim="800000"/>
            <a:headEnd/>
            <a:tailEnd/>
          </a:ln>
        </p:spPr>
        <p:txBody>
          <a:bodyPr/>
          <a:lstStyle/>
          <a:p>
            <a:fld id="{CA2A6410-8770-DB44-AD1E-E896E34086BB}" type="slidenum">
              <a:rPr lang="ja-JP" altLang="en-US" smtClean="0"/>
              <a:pPr/>
              <a:t>19</a:t>
            </a:fld>
            <a:endParaRPr lang="ja-JP" alt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00125" y="357188"/>
            <a:ext cx="7358063" cy="642937"/>
          </a:xfrm>
        </p:spPr>
        <p:txBody>
          <a:bodyPr>
            <a:normAutofit fontScale="90000"/>
          </a:bodyPr>
          <a:lstStyle/>
          <a:p>
            <a:pPr eaLnBrk="1" hangingPunct="1">
              <a:defRPr/>
            </a:pPr>
            <a:r>
              <a:rPr lang="ja-JP" altLang="en-US" sz="3800" b="1">
                <a:ln>
                  <a:noFill/>
                </a:ln>
                <a:solidFill>
                  <a:srgbClr val="7030A0"/>
                </a:solidFill>
              </a:rPr>
              <a:t>セッションの目的</a:t>
            </a:r>
          </a:p>
        </p:txBody>
      </p:sp>
      <p:sp>
        <p:nvSpPr>
          <p:cNvPr id="17411" name="コンテンツ プレースホルダ 2"/>
          <p:cNvSpPr>
            <a:spLocks noGrp="1"/>
          </p:cNvSpPr>
          <p:nvPr>
            <p:ph idx="1"/>
          </p:nvPr>
        </p:nvSpPr>
        <p:spPr>
          <a:xfrm>
            <a:off x="430213" y="1844675"/>
            <a:ext cx="8496300" cy="2574925"/>
          </a:xfrm>
        </p:spPr>
        <p:txBody>
          <a:bodyPr/>
          <a:lstStyle/>
          <a:p>
            <a:pPr eaLnBrk="1" hangingPunct="1">
              <a:buFont typeface="Wingdings" charset="2"/>
              <a:buNone/>
            </a:pPr>
            <a:r>
              <a:rPr lang="ja-JP" altLang="en-US">
                <a:solidFill>
                  <a:schemeClr val="bg1"/>
                </a:solidFill>
              </a:rPr>
              <a:t>１．「母乳不足」の心配を母親と話し合う　</a:t>
            </a:r>
            <a:r>
              <a:rPr lang="en-US" altLang="ja-JP">
                <a:solidFill>
                  <a:schemeClr val="bg1"/>
                </a:solidFill>
              </a:rPr>
              <a:t>		</a:t>
            </a:r>
            <a:r>
              <a:rPr lang="ja-JP" altLang="en-US">
                <a:solidFill>
                  <a:schemeClr val="bg1"/>
                </a:solidFill>
              </a:rPr>
              <a:t>　　　　　　　　　　　</a:t>
            </a:r>
            <a:endParaRPr lang="ja-JP">
              <a:solidFill>
                <a:schemeClr val="bg1"/>
              </a:solidFill>
            </a:endParaRPr>
          </a:p>
          <a:p>
            <a:pPr eaLnBrk="1" hangingPunct="1">
              <a:buFont typeface="Wingdings" charset="2"/>
              <a:buNone/>
            </a:pPr>
            <a:r>
              <a:rPr lang="ja-JP" altLang="en-US">
                <a:solidFill>
                  <a:schemeClr val="bg1"/>
                </a:solidFill>
              </a:rPr>
              <a:t>２．乳児の成長パターン　</a:t>
            </a:r>
            <a:endParaRPr lang="en-US" altLang="ja-JP">
              <a:solidFill>
                <a:schemeClr val="bg1"/>
              </a:solidFill>
            </a:endParaRPr>
          </a:p>
          <a:p>
            <a:pPr eaLnBrk="1" hangingPunct="1">
              <a:buFont typeface="Wingdings" charset="2"/>
              <a:buNone/>
            </a:pPr>
            <a:r>
              <a:rPr lang="ja-JP" altLang="en-US">
                <a:solidFill>
                  <a:schemeClr val="bg1"/>
                </a:solidFill>
              </a:rPr>
              <a:t>３．どうすれば母乳の摂取量を改善できるか</a:t>
            </a:r>
            <a:r>
              <a:rPr lang="en-US" altLang="ja-JP">
                <a:solidFill>
                  <a:schemeClr val="bg1"/>
                </a:solidFill>
              </a:rPr>
              <a:t>	</a:t>
            </a:r>
            <a:r>
              <a:rPr lang="ja-JP" altLang="en-US">
                <a:solidFill>
                  <a:schemeClr val="bg1"/>
                </a:solidFill>
              </a:rPr>
              <a:t>　　　　　　　　　　　　　　</a:t>
            </a:r>
            <a:endParaRPr lang="en-US" altLang="ja-JP">
              <a:solidFill>
                <a:schemeClr val="bg1"/>
              </a:solidFill>
            </a:endParaRPr>
          </a:p>
          <a:p>
            <a:pPr eaLnBrk="1" hangingPunct="1">
              <a:buFont typeface="Wingdings" charset="2"/>
              <a:buNone/>
            </a:pPr>
            <a:r>
              <a:rPr lang="ja-JP" altLang="en-US">
                <a:solidFill>
                  <a:schemeClr val="bg1"/>
                </a:solidFill>
              </a:rPr>
              <a:t>４．「母乳不足」のケース　　　</a:t>
            </a:r>
          </a:p>
        </p:txBody>
      </p:sp>
      <p:sp>
        <p:nvSpPr>
          <p:cNvPr id="17412" name="スライド番号プレースホルダ 3"/>
          <p:cNvSpPr>
            <a:spLocks noGrp="1"/>
          </p:cNvSpPr>
          <p:nvPr>
            <p:ph type="sldNum" sz="quarter" idx="12"/>
          </p:nvPr>
        </p:nvSpPr>
        <p:spPr bwMode="auto">
          <a:noFill/>
          <a:ln>
            <a:miter lim="800000"/>
            <a:headEnd/>
            <a:tailEnd/>
          </a:ln>
        </p:spPr>
        <p:txBody>
          <a:bodyPr/>
          <a:lstStyle/>
          <a:p>
            <a:fld id="{59A01685-F486-4D4B-85AF-A60B21DBC39B}" type="slidenum">
              <a:rPr lang="ja-JP" altLang="en-US" smtClean="0"/>
              <a:pPr/>
              <a:t>2</a:t>
            </a:fld>
            <a:endParaRPr lang="ja-JP" alt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タイトル 3"/>
          <p:cNvSpPr>
            <a:spLocks noGrp="1"/>
          </p:cNvSpPr>
          <p:nvPr>
            <p:ph type="ctrTitle"/>
          </p:nvPr>
        </p:nvSpPr>
        <p:spPr>
          <a:xfrm>
            <a:off x="285750" y="2143125"/>
            <a:ext cx="8429625" cy="1357313"/>
          </a:xfrm>
        </p:spPr>
        <p:txBody>
          <a:bodyPr/>
          <a:lstStyle/>
          <a:p>
            <a:pPr eaLnBrk="1" hangingPunct="1"/>
            <a:r>
              <a:rPr lang="ja-JP" altLang="en-US" sz="3600" b="1">
                <a:ln>
                  <a:noFill/>
                </a:ln>
              </a:rPr>
              <a:t>３．母乳の摂取量と産生を改善</a:t>
            </a:r>
          </a:p>
        </p:txBody>
      </p:sp>
      <p:sp>
        <p:nvSpPr>
          <p:cNvPr id="53251"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タイトル 1"/>
          <p:cNvSpPr>
            <a:spLocks noGrp="1"/>
          </p:cNvSpPr>
          <p:nvPr>
            <p:ph type="title"/>
          </p:nvPr>
        </p:nvSpPr>
        <p:spPr>
          <a:xfrm>
            <a:off x="323850" y="549275"/>
            <a:ext cx="8569325" cy="714375"/>
          </a:xfrm>
        </p:spPr>
        <p:txBody>
          <a:bodyPr/>
          <a:lstStyle/>
          <a:p>
            <a:pPr eaLnBrk="1" hangingPunct="1"/>
            <a:r>
              <a:rPr lang="ja-JP" altLang="en-US" sz="3200" b="1">
                <a:ln>
                  <a:noFill/>
                </a:ln>
                <a:solidFill>
                  <a:srgbClr val="7030A0"/>
                </a:solidFill>
                <a:latin typeface="HG丸ｺﾞｼｯｸM-PRO" charset="-128"/>
              </a:rPr>
              <a:t>コミュニケーション・スキルを使って</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55299" name="コンテンツ プレースホルダ 2"/>
          <p:cNvSpPr>
            <a:spLocks noGrp="1"/>
          </p:cNvSpPr>
          <p:nvPr>
            <p:ph idx="1"/>
          </p:nvPr>
        </p:nvSpPr>
        <p:spPr>
          <a:xfrm>
            <a:off x="684213" y="1052513"/>
            <a:ext cx="8150225" cy="5184775"/>
          </a:xfrm>
        </p:spPr>
        <p:txBody>
          <a:bodyPr/>
          <a:lstStyle/>
          <a:p>
            <a:pPr eaLnBrk="1" hangingPunct="1"/>
            <a:r>
              <a:rPr lang="ja-JP" altLang="en-US" sz="2800" smtClean="0">
                <a:solidFill>
                  <a:schemeClr val="bg1"/>
                </a:solidFill>
                <a:latin typeface="HG丸ｺﾞｼｯｸM-PRO" charset="-128"/>
              </a:rPr>
              <a:t>まず話をよく聴く</a:t>
            </a:r>
            <a:endParaRPr lang="en-US" altLang="ja-JP" sz="2800" smtClean="0">
              <a:solidFill>
                <a:schemeClr val="bg1"/>
              </a:solidFill>
              <a:latin typeface="HG丸ｺﾞｼｯｸM-PRO" charset="-128"/>
            </a:endParaRPr>
          </a:p>
          <a:p>
            <a:pPr eaLnBrk="1" hangingPunct="1"/>
            <a:r>
              <a:rPr lang="ja-JP" altLang="en-US" sz="2800" smtClean="0">
                <a:solidFill>
                  <a:schemeClr val="bg1"/>
                </a:solidFill>
                <a:latin typeface="HG丸ｺﾞｼｯｸM-PRO" charset="-128"/>
              </a:rPr>
              <a:t>赤ちゃんの観察：全体の観察と体重の推移</a:t>
            </a:r>
            <a:endParaRPr lang="en-US" altLang="ja-JP" sz="2800" smtClean="0">
              <a:solidFill>
                <a:schemeClr val="bg1"/>
              </a:solidFill>
              <a:latin typeface="HG丸ｺﾞｼｯｸM-PRO" charset="-128"/>
            </a:endParaRPr>
          </a:p>
          <a:p>
            <a:pPr eaLnBrk="1" hangingPunct="1"/>
            <a:r>
              <a:rPr lang="ja-JP" altLang="en-US" sz="2800" smtClean="0">
                <a:solidFill>
                  <a:schemeClr val="bg1"/>
                </a:solidFill>
                <a:latin typeface="HG丸ｺﾞｼｯｸM-PRO" charset="-128"/>
              </a:rPr>
              <a:t>授乳の観察：「</a:t>
            </a:r>
            <a:r>
              <a:rPr lang="ja-JP" altLang="en-US" sz="2800">
                <a:solidFill>
                  <a:schemeClr val="bg1"/>
                </a:solidFill>
                <a:latin typeface="HG丸ｺﾞｼｯｸM-PRO" charset="-128"/>
              </a:rPr>
              <a:t>直接授乳観察用紙</a:t>
            </a:r>
            <a:r>
              <a:rPr lang="ja-JP" altLang="en-US" sz="2800" smtClean="0">
                <a:solidFill>
                  <a:schemeClr val="bg1"/>
                </a:solidFill>
                <a:latin typeface="HG丸ｺﾞｼｯｸM-PRO" charset="-128"/>
              </a:rPr>
              <a:t>」</a:t>
            </a:r>
            <a:endParaRPr lang="en-US" altLang="ja-JP" sz="2800" smtClean="0">
              <a:solidFill>
                <a:schemeClr val="bg1"/>
              </a:solidFill>
              <a:latin typeface="HG丸ｺﾞｼｯｸM-PRO" charset="-128"/>
            </a:endParaRPr>
          </a:p>
          <a:p>
            <a:pPr eaLnBrk="1" hangingPunct="1"/>
            <a:r>
              <a:rPr lang="ja-JP" altLang="en-US" sz="2800" smtClean="0">
                <a:solidFill>
                  <a:schemeClr val="bg1"/>
                </a:solidFill>
                <a:latin typeface="HG丸ｺﾞｼｯｸM-PRO" charset="-128"/>
              </a:rPr>
              <a:t>母親への応答は</a:t>
            </a:r>
            <a:endParaRPr lang="en-US" altLang="ja-JP" sz="2800" smtClean="0">
              <a:solidFill>
                <a:schemeClr val="bg1"/>
              </a:solidFill>
              <a:latin typeface="HG丸ｺﾞｼｯｸM-PRO" charset="-128"/>
            </a:endParaRPr>
          </a:p>
          <a:p>
            <a:pPr lvl="1" eaLnBrk="1" hangingPunct="1">
              <a:buClr>
                <a:srgbClr val="C00000"/>
              </a:buClr>
              <a:buFont typeface="Wingdings" charset="2"/>
              <a:buChar char="ü"/>
            </a:pPr>
            <a:r>
              <a:rPr lang="ja-JP" altLang="en-US" sz="2400">
                <a:solidFill>
                  <a:schemeClr val="bg1"/>
                </a:solidFill>
                <a:latin typeface="HG丸ｺﾞｼｯｸM-PRO" charset="-128"/>
              </a:rPr>
              <a:t>前向きな言葉を使う</a:t>
            </a:r>
            <a:endParaRPr lang="en-US" altLang="ja-JP" sz="2400">
              <a:solidFill>
                <a:schemeClr val="bg1"/>
              </a:solidFill>
              <a:latin typeface="HG丸ｺﾞｼｯｸM-PRO" charset="-128"/>
            </a:endParaRPr>
          </a:p>
          <a:p>
            <a:pPr lvl="1" eaLnBrk="1" hangingPunct="1">
              <a:buClr>
                <a:srgbClr val="C00000"/>
              </a:buClr>
              <a:buFont typeface="Wingdings" charset="2"/>
              <a:buChar char="ü"/>
            </a:pPr>
            <a:r>
              <a:rPr lang="ja-JP" altLang="en-US" sz="2400">
                <a:solidFill>
                  <a:schemeClr val="bg1"/>
                </a:solidFill>
                <a:latin typeface="HG丸ｺﾞｼｯｸM-PRO" charset="-128"/>
              </a:rPr>
              <a:t>批判や評価するような</a:t>
            </a:r>
            <a:r>
              <a:rPr lang="ja-JP" altLang="en-US" sz="2400" smtClean="0">
                <a:solidFill>
                  <a:schemeClr val="bg1"/>
                </a:solidFill>
                <a:latin typeface="HG丸ｺﾞｼｯｸM-PRO" charset="-128"/>
              </a:rPr>
              <a:t>言葉を避ける</a:t>
            </a:r>
            <a:endParaRPr lang="en-US" altLang="ja-JP" sz="2400" smtClean="0">
              <a:solidFill>
                <a:schemeClr val="bg1"/>
              </a:solidFill>
              <a:latin typeface="HG丸ｺﾞｼｯｸM-PRO" charset="-128"/>
            </a:endParaRPr>
          </a:p>
          <a:p>
            <a:pPr eaLnBrk="1" hangingPunct="1"/>
            <a:r>
              <a:rPr lang="ja-JP" altLang="en-US" sz="2800" smtClean="0">
                <a:solidFill>
                  <a:schemeClr val="bg1"/>
                </a:solidFill>
                <a:latin typeface="HG丸ｺﾞｼｯｸM-PRO" charset="-128"/>
              </a:rPr>
              <a:t>わかりやすい</a:t>
            </a:r>
            <a:r>
              <a:rPr lang="ja-JP" altLang="en-US" sz="2800">
                <a:solidFill>
                  <a:schemeClr val="bg1"/>
                </a:solidFill>
                <a:latin typeface="HG丸ｺﾞｼｯｸM-PRO" charset="-128"/>
              </a:rPr>
              <a:t>言葉で伝える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状況を改善するような</a:t>
            </a:r>
            <a:r>
              <a:rPr lang="ja-JP" altLang="en-US" sz="2800" smtClean="0">
                <a:solidFill>
                  <a:schemeClr val="bg1"/>
                </a:solidFill>
                <a:latin typeface="HG丸ｺﾞｼｯｸM-PRO" charset="-128"/>
              </a:rPr>
              <a:t>提案</a:t>
            </a:r>
            <a:endParaRPr lang="en-US" altLang="ja-JP" sz="2800" smtClean="0">
              <a:solidFill>
                <a:schemeClr val="bg1"/>
              </a:solidFill>
              <a:latin typeface="HG丸ｺﾞｼｯｸM-PRO" charset="-128"/>
            </a:endParaRPr>
          </a:p>
          <a:p>
            <a:pPr eaLnBrk="1" hangingPunct="1"/>
            <a:r>
              <a:rPr lang="ja-JP" altLang="en-US" sz="2800" smtClean="0">
                <a:solidFill>
                  <a:schemeClr val="bg1"/>
                </a:solidFill>
                <a:latin typeface="HG丸ｺﾞｼｯｸM-PRO" charset="-128"/>
              </a:rPr>
              <a:t>自信</a:t>
            </a:r>
            <a:r>
              <a:rPr lang="ja-JP" altLang="en-US" sz="2800">
                <a:solidFill>
                  <a:schemeClr val="bg1"/>
                </a:solidFill>
                <a:latin typeface="HG丸ｺﾞｼｯｸM-PRO" charset="-128"/>
              </a:rPr>
              <a:t>を築ける</a:t>
            </a:r>
            <a:r>
              <a:rPr lang="ja-JP" altLang="en-US" sz="2800" smtClean="0">
                <a:solidFill>
                  <a:schemeClr val="bg1"/>
                </a:solidFill>
                <a:latin typeface="HG丸ｺﾞｼｯｸM-PRO" charset="-128"/>
              </a:rPr>
              <a:t>ような働きかけ</a:t>
            </a:r>
            <a:endParaRPr lang="en-US" altLang="ja-JP" sz="2800" smtClean="0">
              <a:solidFill>
                <a:schemeClr val="bg1"/>
              </a:solidFill>
              <a:latin typeface="HG丸ｺﾞｼｯｸM-PRO" charset="-128"/>
            </a:endParaRPr>
          </a:p>
          <a:p>
            <a:pPr eaLnBrk="1" hangingPunct="1"/>
            <a:r>
              <a:rPr lang="ja-JP" altLang="en-US" sz="2800">
                <a:solidFill>
                  <a:schemeClr val="bg1"/>
                </a:solidFill>
                <a:latin typeface="HG丸ｺﾞｼｯｸM-PRO" charset="-128"/>
              </a:rPr>
              <a:t>母乳育児</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子育て支援の</a:t>
            </a:r>
            <a:r>
              <a:rPr lang="ja-JP" altLang="en-US" sz="2800" smtClean="0">
                <a:solidFill>
                  <a:schemeClr val="bg1"/>
                </a:solidFill>
                <a:latin typeface="HG丸ｺﾞｼｯｸM-PRO" charset="-128"/>
              </a:rPr>
              <a:t>資源を紹介</a:t>
            </a:r>
            <a:endParaRPr lang="ja-JP" altLang="en-US" sz="2800">
              <a:solidFill>
                <a:schemeClr val="bg1"/>
              </a:solidFill>
              <a:latin typeface="HG丸ｺﾞｼｯｸM-PRO" charset="-128"/>
            </a:endParaRPr>
          </a:p>
        </p:txBody>
      </p:sp>
      <p:sp>
        <p:nvSpPr>
          <p:cNvPr id="55300" name="スライド番号プレースホルダ 3"/>
          <p:cNvSpPr>
            <a:spLocks noGrp="1"/>
          </p:cNvSpPr>
          <p:nvPr>
            <p:ph type="sldNum" sz="quarter" idx="12"/>
          </p:nvPr>
        </p:nvSpPr>
        <p:spPr bwMode="auto">
          <a:noFill/>
          <a:ln>
            <a:miter lim="800000"/>
            <a:headEnd/>
            <a:tailEnd/>
          </a:ln>
        </p:spPr>
        <p:txBody>
          <a:bodyPr/>
          <a:lstStyle/>
          <a:p>
            <a:fld id="{1A639BD2-B75C-2946-9807-252F4D477CCF}" type="slidenum">
              <a:rPr lang="ja-JP" altLang="en-US" smtClean="0"/>
              <a:pPr/>
              <a:t>21</a:t>
            </a:fld>
            <a:endParaRPr lang="ja-JP" alt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タイトル 1"/>
          <p:cNvSpPr>
            <a:spLocks noGrp="1"/>
          </p:cNvSpPr>
          <p:nvPr>
            <p:ph type="title"/>
          </p:nvPr>
        </p:nvSpPr>
        <p:spPr>
          <a:xfrm>
            <a:off x="611188" y="260350"/>
            <a:ext cx="8001000" cy="714375"/>
          </a:xfrm>
        </p:spPr>
        <p:txBody>
          <a:bodyPr/>
          <a:lstStyle/>
          <a:p>
            <a:pPr eaLnBrk="1" hangingPunct="1"/>
            <a:r>
              <a:rPr lang="ja-JP" altLang="en-US" sz="3200" b="1">
                <a:ln>
                  <a:noFill/>
                </a:ln>
                <a:solidFill>
                  <a:srgbClr val="7030A0"/>
                </a:solidFill>
              </a:rPr>
              <a:t>乳汁摂取量を改善するための支援</a:t>
            </a:r>
          </a:p>
        </p:txBody>
      </p:sp>
      <p:sp>
        <p:nvSpPr>
          <p:cNvPr id="57347" name="コンテンツ プレースホルダ 2"/>
          <p:cNvSpPr>
            <a:spLocks noGrp="1"/>
          </p:cNvSpPr>
          <p:nvPr>
            <p:ph idx="1"/>
          </p:nvPr>
        </p:nvSpPr>
        <p:spPr>
          <a:xfrm>
            <a:off x="468313" y="1155700"/>
            <a:ext cx="8207375" cy="5473700"/>
          </a:xfrm>
        </p:spPr>
        <p:txBody>
          <a:bodyPr/>
          <a:lstStyle/>
          <a:p>
            <a:pPr eaLnBrk="1" hangingPunct="1">
              <a:spcAft>
                <a:spcPts val="1200"/>
              </a:spcAft>
            </a:pPr>
            <a:r>
              <a:rPr lang="ja-JP" altLang="en-US" sz="2800" smtClean="0">
                <a:solidFill>
                  <a:schemeClr val="bg1"/>
                </a:solidFill>
                <a:latin typeface="HG丸ｺﾞｼｯｸM-PRO" charset="-128"/>
              </a:rPr>
              <a:t>摂取量を増やすための提案</a:t>
            </a:r>
            <a:endParaRPr lang="en-US" altLang="ja-JP" sz="2800" smtClean="0">
              <a:solidFill>
                <a:schemeClr val="bg1"/>
              </a:solidFill>
              <a:latin typeface="HG丸ｺﾞｼｯｸM-PRO" charset="-128"/>
            </a:endParaRPr>
          </a:p>
          <a:p>
            <a:pPr lvl="1" eaLnBrk="1" hangingPunct="1">
              <a:lnSpc>
                <a:spcPts val="2600"/>
              </a:lnSpc>
              <a:spcBef>
                <a:spcPts val="600"/>
              </a:spcBef>
              <a:spcAft>
                <a:spcPts val="1200"/>
              </a:spcAft>
              <a:buClr>
                <a:srgbClr val="C00000"/>
              </a:buClr>
              <a:buFont typeface="Wingdings" charset="2"/>
              <a:buChar char="ü"/>
            </a:pPr>
            <a:r>
              <a:rPr lang="ja-JP" altLang="en-US" smtClean="0">
                <a:solidFill>
                  <a:schemeClr val="bg1"/>
                </a:solidFill>
                <a:latin typeface="HG丸ｺﾞｼｯｸM-PRO" charset="-128"/>
              </a:rPr>
              <a:t>肌にぴったりと密着させ、適切に吸着</a:t>
            </a:r>
            <a:endParaRPr lang="en-US" altLang="ja-JP" smtClean="0">
              <a:solidFill>
                <a:schemeClr val="bg1"/>
              </a:solidFill>
              <a:latin typeface="HG丸ｺﾞｼｯｸM-PRO" charset="-128"/>
            </a:endParaRPr>
          </a:p>
          <a:p>
            <a:pPr lvl="1" eaLnBrk="1" hangingPunct="1">
              <a:lnSpc>
                <a:spcPts val="2600"/>
              </a:lnSpc>
              <a:spcBef>
                <a:spcPts val="600"/>
              </a:spcBef>
              <a:spcAft>
                <a:spcPts val="1200"/>
              </a:spcAft>
              <a:buClr>
                <a:srgbClr val="C00000"/>
              </a:buClr>
              <a:buFont typeface="Wingdings" charset="2"/>
              <a:buChar char="ü"/>
            </a:pPr>
            <a:r>
              <a:rPr lang="ja-JP" altLang="en-US">
                <a:solidFill>
                  <a:schemeClr val="bg1"/>
                </a:solidFill>
                <a:latin typeface="HG丸ｺﾞｼｯｸM-PRO" charset="-128"/>
              </a:rPr>
              <a:t>どう</a:t>
            </a:r>
            <a:r>
              <a:rPr lang="ja-JP" altLang="en-US" smtClean="0">
                <a:solidFill>
                  <a:schemeClr val="bg1"/>
                </a:solidFill>
                <a:latin typeface="HG丸ｺﾞｼｯｸM-PRO" charset="-128"/>
              </a:rPr>
              <a:t>したらもっと</a:t>
            </a:r>
            <a:r>
              <a:rPr lang="ja-JP" altLang="en-US">
                <a:solidFill>
                  <a:schemeClr val="bg1"/>
                </a:solidFill>
                <a:latin typeface="HG丸ｺﾞｼｯｸM-PRO" charset="-128"/>
              </a:rPr>
              <a:t>頻繁に授乳できる</a:t>
            </a:r>
            <a:r>
              <a:rPr lang="ja-JP" altLang="en-US" smtClean="0">
                <a:solidFill>
                  <a:schemeClr val="bg1"/>
                </a:solidFill>
                <a:latin typeface="HG丸ｺﾞｼｯｸM-PRO" charset="-128"/>
              </a:rPr>
              <a:t>か</a:t>
            </a:r>
            <a:endParaRPr lang="en-US" altLang="ja-JP" smtClean="0">
              <a:solidFill>
                <a:schemeClr val="bg1"/>
              </a:solidFill>
              <a:latin typeface="HG丸ｺﾞｼｯｸM-PRO" charset="-128"/>
            </a:endParaRPr>
          </a:p>
          <a:p>
            <a:pPr lvl="1" eaLnBrk="1" hangingPunct="1">
              <a:lnSpc>
                <a:spcPts val="2600"/>
              </a:lnSpc>
              <a:spcBef>
                <a:spcPts val="600"/>
              </a:spcBef>
              <a:spcAft>
                <a:spcPts val="1200"/>
              </a:spcAft>
              <a:buClr>
                <a:srgbClr val="C00000"/>
              </a:buClr>
              <a:buFont typeface="Wingdings" charset="2"/>
              <a:buChar char="ü"/>
            </a:pPr>
            <a:r>
              <a:rPr lang="ja-JP" altLang="en-US" smtClean="0">
                <a:solidFill>
                  <a:schemeClr val="bg1"/>
                </a:solidFill>
                <a:latin typeface="HG丸ｺﾞｼｯｸM-PRO" charset="-128"/>
              </a:rPr>
              <a:t>もう片方の乳房に移るタイミングは、時間決めでなく、赤ちゃん</a:t>
            </a:r>
            <a:r>
              <a:rPr lang="ja-JP" altLang="en-US">
                <a:solidFill>
                  <a:schemeClr val="bg1"/>
                </a:solidFill>
                <a:latin typeface="HG丸ｺﾞｼｯｸM-PRO" charset="-128"/>
              </a:rPr>
              <a:t>のサイン</a:t>
            </a:r>
            <a:r>
              <a:rPr lang="ja-JP" altLang="en-US" smtClean="0">
                <a:solidFill>
                  <a:schemeClr val="bg1"/>
                </a:solidFill>
                <a:latin typeface="HG丸ｺﾞｼｯｸM-PRO" charset="-128"/>
              </a:rPr>
              <a:t>に基づいて</a:t>
            </a:r>
            <a:endParaRPr lang="en-US" altLang="ja-JP" smtClean="0">
              <a:solidFill>
                <a:schemeClr val="bg1"/>
              </a:solidFill>
              <a:latin typeface="HG丸ｺﾞｼｯｸM-PRO" charset="-128"/>
            </a:endParaRPr>
          </a:p>
          <a:p>
            <a:pPr lvl="1" eaLnBrk="1" hangingPunct="1">
              <a:lnSpc>
                <a:spcPts val="2600"/>
              </a:lnSpc>
              <a:spcBef>
                <a:spcPts val="600"/>
              </a:spcBef>
              <a:spcAft>
                <a:spcPts val="1200"/>
              </a:spcAft>
              <a:buClr>
                <a:srgbClr val="C00000"/>
              </a:buClr>
              <a:buFont typeface="Wingdings" charset="2"/>
              <a:buChar char="ü"/>
            </a:pPr>
            <a:r>
              <a:rPr lang="ja-JP" altLang="en-US" smtClean="0">
                <a:solidFill>
                  <a:schemeClr val="bg1"/>
                </a:solidFill>
                <a:latin typeface="HG丸ｺﾞｼｯｸM-PRO" charset="-128"/>
              </a:rPr>
              <a:t>人工乳首、おしゃぶり、ニップルシールドを避けるよう</a:t>
            </a:r>
            <a:endParaRPr lang="en-US" altLang="ja-JP" smtClean="0">
              <a:solidFill>
                <a:schemeClr val="bg1"/>
              </a:solidFill>
              <a:latin typeface="HG丸ｺﾞｼｯｸM-PRO" charset="-128"/>
            </a:endParaRPr>
          </a:p>
          <a:p>
            <a:pPr lvl="1" eaLnBrk="1" hangingPunct="1">
              <a:lnSpc>
                <a:spcPts val="2600"/>
              </a:lnSpc>
              <a:spcBef>
                <a:spcPts val="600"/>
              </a:spcBef>
              <a:spcAft>
                <a:spcPts val="1200"/>
              </a:spcAft>
              <a:buClr>
                <a:srgbClr val="C00000"/>
              </a:buClr>
              <a:buFont typeface="Wingdings" charset="2"/>
              <a:buChar char="ü"/>
            </a:pPr>
            <a:r>
              <a:rPr lang="ja-JP" altLang="en-US" smtClean="0">
                <a:solidFill>
                  <a:schemeClr val="bg1"/>
                </a:solidFill>
                <a:latin typeface="HG丸ｺﾞｼｯｸM-PRO" charset="-128"/>
              </a:rPr>
              <a:t>ぐずった時に落ち着かせる</a:t>
            </a:r>
            <a:r>
              <a:rPr lang="ja-JP" altLang="en-US">
                <a:solidFill>
                  <a:schemeClr val="bg1"/>
                </a:solidFill>
                <a:latin typeface="HG丸ｺﾞｼｯｸM-PRO" charset="-128"/>
              </a:rPr>
              <a:t>ために乳房を</a:t>
            </a:r>
            <a:r>
              <a:rPr lang="ja-JP" altLang="en-US" smtClean="0">
                <a:solidFill>
                  <a:schemeClr val="bg1"/>
                </a:solidFill>
                <a:latin typeface="HG丸ｺﾞｼｯｸM-PRO" charset="-128"/>
              </a:rPr>
              <a:t>ふくませるよう</a:t>
            </a:r>
            <a:endParaRPr lang="en-US" altLang="ja-JP" smtClean="0">
              <a:solidFill>
                <a:schemeClr val="bg1"/>
              </a:solidFill>
              <a:latin typeface="HG丸ｺﾞｼｯｸM-PRO" charset="-128"/>
            </a:endParaRPr>
          </a:p>
          <a:p>
            <a:pPr lvl="1" eaLnBrk="1" hangingPunct="1">
              <a:lnSpc>
                <a:spcPts val="2600"/>
              </a:lnSpc>
              <a:spcBef>
                <a:spcPts val="600"/>
              </a:spcBef>
              <a:spcAft>
                <a:spcPts val="1200"/>
              </a:spcAft>
              <a:buClr>
                <a:srgbClr val="C00000"/>
              </a:buClr>
              <a:buFont typeface="Wingdings" charset="2"/>
              <a:buChar char="ü"/>
            </a:pPr>
            <a:r>
              <a:rPr lang="ja-JP" altLang="en-US" smtClean="0">
                <a:solidFill>
                  <a:schemeClr val="bg1"/>
                </a:solidFill>
                <a:latin typeface="HG丸ｺﾞｼｯｸM-PRO" charset="-128"/>
              </a:rPr>
              <a:t>補足を</a:t>
            </a:r>
            <a:r>
              <a:rPr lang="ja-JP" altLang="en-US">
                <a:solidFill>
                  <a:schemeClr val="bg1"/>
                </a:solidFill>
                <a:latin typeface="HG丸ｺﾞｼｯｸM-PRO" charset="-128"/>
              </a:rPr>
              <a:t>避けたり</a:t>
            </a:r>
            <a:r>
              <a:rPr lang="ja-JP" altLang="en-US" smtClean="0">
                <a:solidFill>
                  <a:schemeClr val="bg1"/>
                </a:solidFill>
                <a:latin typeface="HG丸ｺﾞｼｯｸM-PRO" charset="-128"/>
              </a:rPr>
              <a:t>減らすよう</a:t>
            </a:r>
            <a:endParaRPr lang="en-US" altLang="ja-JP" smtClean="0">
              <a:solidFill>
                <a:schemeClr val="bg1"/>
              </a:solidFill>
              <a:latin typeface="HG丸ｺﾞｼｯｸM-PRO" charset="-128"/>
            </a:endParaRPr>
          </a:p>
        </p:txBody>
      </p:sp>
      <p:sp>
        <p:nvSpPr>
          <p:cNvPr id="57348" name="スライド番号プレースホルダ 3"/>
          <p:cNvSpPr>
            <a:spLocks noGrp="1"/>
          </p:cNvSpPr>
          <p:nvPr>
            <p:ph type="sldNum" sz="quarter" idx="12"/>
          </p:nvPr>
        </p:nvSpPr>
        <p:spPr bwMode="auto">
          <a:noFill/>
          <a:ln>
            <a:miter lim="800000"/>
            <a:headEnd/>
            <a:tailEnd/>
          </a:ln>
        </p:spPr>
        <p:txBody>
          <a:bodyPr/>
          <a:lstStyle/>
          <a:p>
            <a:fld id="{193DDF9C-B6E3-8E4A-B64A-B3A948C39BE2}" type="slidenum">
              <a:rPr lang="ja-JP" altLang="en-US" smtClean="0"/>
              <a:pPr/>
              <a:t>22</a:t>
            </a:fld>
            <a:endParaRPr lang="ja-JP" alt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タイトル 1"/>
          <p:cNvSpPr>
            <a:spLocks noGrp="1"/>
          </p:cNvSpPr>
          <p:nvPr>
            <p:ph type="title"/>
          </p:nvPr>
        </p:nvSpPr>
        <p:spPr>
          <a:xfrm>
            <a:off x="468313" y="620713"/>
            <a:ext cx="8280400" cy="714375"/>
          </a:xfrm>
        </p:spPr>
        <p:txBody>
          <a:bodyPr/>
          <a:lstStyle/>
          <a:p>
            <a:pPr eaLnBrk="1" hangingPunct="1"/>
            <a:r>
              <a:rPr lang="ja-JP" altLang="en-US" sz="3200" b="1">
                <a:ln>
                  <a:noFill/>
                </a:ln>
                <a:solidFill>
                  <a:srgbClr val="7030A0"/>
                </a:solidFill>
                <a:latin typeface="HG丸ｺﾞｼｯｸM-PRO" charset="-128"/>
              </a:rPr>
              <a:t>母乳の分泌がとても少ない場合</a:t>
            </a:r>
          </a:p>
        </p:txBody>
      </p:sp>
      <p:sp>
        <p:nvSpPr>
          <p:cNvPr id="59395" name="コンテンツ プレースホルダ 2"/>
          <p:cNvSpPr>
            <a:spLocks noGrp="1"/>
          </p:cNvSpPr>
          <p:nvPr>
            <p:ph idx="1"/>
          </p:nvPr>
        </p:nvSpPr>
        <p:spPr>
          <a:xfrm>
            <a:off x="684213" y="1844675"/>
            <a:ext cx="7993062" cy="4310063"/>
          </a:xfrm>
        </p:spPr>
        <p:txBody>
          <a:bodyPr/>
          <a:lstStyle/>
          <a:p>
            <a:pPr eaLnBrk="1" hangingPunct="1"/>
            <a:r>
              <a:rPr lang="ja-JP" altLang="en-US" sz="2800">
                <a:solidFill>
                  <a:schemeClr val="bg1"/>
                </a:solidFill>
                <a:latin typeface="HG丸ｺﾞｼｯｸM-PRO" charset="-128"/>
              </a:rPr>
              <a:t>母乳の分泌がとても少なかったら</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改善するまで何日間か母乳以外の栄養源が必要</a:t>
            </a:r>
            <a:endParaRPr lang="en-US" altLang="ja-JP" sz="2800">
              <a:solidFill>
                <a:schemeClr val="bg1"/>
              </a:solidFill>
              <a:latin typeface="HG丸ｺﾞｼｯｸM-PRO" charset="-128"/>
            </a:endParaRPr>
          </a:p>
          <a:p>
            <a:pPr eaLnBrk="1" hangingPunct="1">
              <a:buFont typeface="Wingdings" charset="2"/>
              <a:buNone/>
            </a:pPr>
            <a:endParaRPr lang="en-US" alt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（哺乳びんや人工乳首を使わずに</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どのようにこれらの補足の栄養を与えるかは</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後のセッション</a:t>
            </a:r>
            <a:r>
              <a:rPr lang="en-US" altLang="ja-JP" sz="2800">
                <a:solidFill>
                  <a:schemeClr val="bg1"/>
                </a:solidFill>
                <a:latin typeface="HG丸ｺﾞｼｯｸM-PRO" charset="-128"/>
              </a:rPr>
              <a:t>11</a:t>
            </a:r>
            <a:r>
              <a:rPr lang="ja-JP" altLang="en-US" sz="2800">
                <a:solidFill>
                  <a:schemeClr val="bg1"/>
                </a:solidFill>
                <a:latin typeface="HG丸ｺﾞｼｯｸM-PRO" charset="-128"/>
              </a:rPr>
              <a:t>で学ぶ）</a:t>
            </a:r>
            <a:endParaRPr lang="en-US" altLang="ja-JP" sz="2800">
              <a:solidFill>
                <a:schemeClr val="bg1"/>
              </a:solidFill>
              <a:latin typeface="HG丸ｺﾞｼｯｸM-PRO" charset="-128"/>
            </a:endParaRPr>
          </a:p>
        </p:txBody>
      </p:sp>
      <p:sp>
        <p:nvSpPr>
          <p:cNvPr id="59396" name="スライド番号プレースホルダ 3"/>
          <p:cNvSpPr>
            <a:spLocks noGrp="1"/>
          </p:cNvSpPr>
          <p:nvPr>
            <p:ph type="sldNum" sz="quarter" idx="12"/>
          </p:nvPr>
        </p:nvSpPr>
        <p:spPr bwMode="auto">
          <a:noFill/>
          <a:ln>
            <a:miter lim="800000"/>
            <a:headEnd/>
            <a:tailEnd/>
          </a:ln>
        </p:spPr>
        <p:txBody>
          <a:bodyPr/>
          <a:lstStyle/>
          <a:p>
            <a:fld id="{95151392-2F65-BB4C-95E4-5FEABE83CE34}" type="slidenum">
              <a:rPr lang="ja-JP" altLang="en-US" smtClean="0"/>
              <a:pPr/>
              <a:t>23</a:t>
            </a:fld>
            <a:endParaRPr lang="ja-JP" alt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タイトル 1"/>
          <p:cNvSpPr>
            <a:spLocks noGrp="1"/>
          </p:cNvSpPr>
          <p:nvPr>
            <p:ph type="title"/>
          </p:nvPr>
        </p:nvSpPr>
        <p:spPr>
          <a:xfrm>
            <a:off x="179388" y="571500"/>
            <a:ext cx="8785225" cy="714375"/>
          </a:xfrm>
        </p:spPr>
        <p:txBody>
          <a:bodyPr/>
          <a:lstStyle/>
          <a:p>
            <a:pPr eaLnBrk="1" hangingPunct="1"/>
            <a:r>
              <a:rPr lang="ja-JP" altLang="en-US" sz="3200" b="1">
                <a:ln>
                  <a:noFill/>
                </a:ln>
                <a:solidFill>
                  <a:srgbClr val="7030A0"/>
                </a:solidFill>
              </a:rPr>
              <a:t>母乳産生を増やすために必要なこと</a:t>
            </a:r>
          </a:p>
        </p:txBody>
      </p:sp>
      <p:sp>
        <p:nvSpPr>
          <p:cNvPr id="61443" name="コンテンツ プレースホルダ 2"/>
          <p:cNvSpPr>
            <a:spLocks noGrp="1"/>
          </p:cNvSpPr>
          <p:nvPr>
            <p:ph idx="1"/>
          </p:nvPr>
        </p:nvSpPr>
        <p:spPr>
          <a:xfrm>
            <a:off x="1042988" y="2060575"/>
            <a:ext cx="7358062" cy="2587625"/>
          </a:xfrm>
        </p:spPr>
        <p:txBody>
          <a:bodyPr/>
          <a:lstStyle/>
          <a:p>
            <a:pPr eaLnBrk="1" hangingPunct="1">
              <a:spcAft>
                <a:spcPts val="1200"/>
              </a:spcAft>
            </a:pPr>
            <a:r>
              <a:rPr lang="ja-JP" altLang="en-US" smtClean="0">
                <a:solidFill>
                  <a:schemeClr val="bg1"/>
                </a:solidFill>
                <a:latin typeface="HG丸ｺﾞｼｯｸM-PRO" charset="-128"/>
              </a:rPr>
              <a:t>母乳が頻繁に乳房から外に出されること</a:t>
            </a:r>
            <a:endParaRPr lang="en-US" altLang="ja-JP" smtClean="0">
              <a:solidFill>
                <a:schemeClr val="bg1"/>
              </a:solidFill>
              <a:latin typeface="HG丸ｺﾞｼｯｸM-PRO" charset="-128"/>
            </a:endParaRPr>
          </a:p>
          <a:p>
            <a:pPr eaLnBrk="1" hangingPunct="1">
              <a:buFont typeface="Wingdings" charset="2"/>
              <a:buNone/>
            </a:pPr>
            <a:r>
              <a:rPr lang="ja-JP" altLang="en-US" smtClean="0">
                <a:solidFill>
                  <a:schemeClr val="bg1"/>
                </a:solidFill>
                <a:latin typeface="HG丸ｺﾞｼｯｸM-PRO" charset="-128"/>
              </a:rPr>
              <a:t>　　　　母乳の摂取を改善すること</a:t>
            </a:r>
          </a:p>
          <a:p>
            <a:pPr eaLnBrk="1" hangingPunct="1">
              <a:buFont typeface="Wingdings" charset="2"/>
              <a:buNone/>
            </a:pPr>
            <a:endParaRPr lang="en-US" altLang="ja-JP" smtClean="0">
              <a:solidFill>
                <a:schemeClr val="bg1"/>
              </a:solidFill>
              <a:latin typeface="HG丸ｺﾞｼｯｸM-PRO" charset="-128"/>
            </a:endParaRPr>
          </a:p>
        </p:txBody>
      </p:sp>
      <p:sp>
        <p:nvSpPr>
          <p:cNvPr id="4" name="下矢印 3"/>
          <p:cNvSpPr/>
          <p:nvPr/>
        </p:nvSpPr>
        <p:spPr>
          <a:xfrm rot="16200000">
            <a:off x="1676400" y="3200400"/>
            <a:ext cx="609600" cy="762000"/>
          </a:xfrm>
          <a:prstGeom prst="downArrow">
            <a:avLst/>
          </a:prstGeom>
          <a:solidFill>
            <a:srgbClr val="FFC000"/>
          </a:solidFill>
          <a:ln>
            <a:solidFill>
              <a:srgbClr val="FFC000"/>
            </a:solidFill>
          </a:ln>
          <a:effectLst>
            <a:outerShdw blurRad="50800" dist="38100" dir="2700000" algn="tl" rotWithShape="0">
              <a:srgbClr val="000000">
                <a:alpha val="43000"/>
              </a:srgb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p>
        </p:txBody>
      </p:sp>
      <p:sp>
        <p:nvSpPr>
          <p:cNvPr id="61445" name="スライド番号プレースホルダ 4"/>
          <p:cNvSpPr>
            <a:spLocks noGrp="1"/>
          </p:cNvSpPr>
          <p:nvPr>
            <p:ph type="sldNum" sz="quarter" idx="12"/>
          </p:nvPr>
        </p:nvSpPr>
        <p:spPr bwMode="auto">
          <a:noFill/>
          <a:ln>
            <a:miter lim="800000"/>
            <a:headEnd/>
            <a:tailEnd/>
          </a:ln>
        </p:spPr>
        <p:txBody>
          <a:bodyPr/>
          <a:lstStyle/>
          <a:p>
            <a:fld id="{8FAB04F1-45BB-EA45-9B98-3BC22A835BAA}" type="slidenum">
              <a:rPr lang="ja-JP" altLang="en-US" smtClean="0"/>
              <a:pPr/>
              <a:t>24</a:t>
            </a:fld>
            <a:endParaRPr lang="ja-JP" altLang="en-US"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タイトル 1"/>
          <p:cNvSpPr>
            <a:spLocks noGrp="1"/>
          </p:cNvSpPr>
          <p:nvPr>
            <p:ph type="title"/>
          </p:nvPr>
        </p:nvSpPr>
        <p:spPr>
          <a:xfrm>
            <a:off x="285750" y="357188"/>
            <a:ext cx="8572500" cy="714375"/>
          </a:xfrm>
        </p:spPr>
        <p:txBody>
          <a:bodyPr/>
          <a:lstStyle/>
          <a:p>
            <a:pPr eaLnBrk="1" hangingPunct="1"/>
            <a:r>
              <a:rPr lang="ja-JP" altLang="en-US" sz="3200" b="1">
                <a:ln>
                  <a:noFill/>
                </a:ln>
                <a:solidFill>
                  <a:srgbClr val="7030A0"/>
                </a:solidFill>
              </a:rPr>
              <a:t>母乳産生を増やすための母親への提案</a:t>
            </a:r>
          </a:p>
        </p:txBody>
      </p:sp>
      <p:sp>
        <p:nvSpPr>
          <p:cNvPr id="63491" name="コンテンツ プレースホルダ 2"/>
          <p:cNvSpPr>
            <a:spLocks noGrp="1"/>
          </p:cNvSpPr>
          <p:nvPr>
            <p:ph idx="1"/>
          </p:nvPr>
        </p:nvSpPr>
        <p:spPr>
          <a:xfrm>
            <a:off x="500063" y="1382713"/>
            <a:ext cx="8143875" cy="5094287"/>
          </a:xfrm>
        </p:spPr>
        <p:txBody>
          <a:bodyPr/>
          <a:lstStyle/>
          <a:p>
            <a:pPr eaLnBrk="1" hangingPunct="1"/>
            <a:r>
              <a:rPr lang="ja-JP" altLang="en-US" sz="2800">
                <a:solidFill>
                  <a:schemeClr val="bg1"/>
                </a:solidFill>
                <a:latin typeface="HG丸ｺﾞｼｯｸM-PRO" charset="-128"/>
              </a:rPr>
              <a:t>授乳中</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母乳の流れを助けるようなやさしいマッサージ</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授乳と授乳の間に搾乳</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赤ちゃんにカップかナーシング・サプリメンター</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で飲ませる</a:t>
            </a:r>
            <a:r>
              <a:rPr lang="en-US" altLang="ja-JP" sz="2800">
                <a:solidFill>
                  <a:schemeClr val="bg1"/>
                </a:solidFill>
                <a:latin typeface="HG丸ｺﾞｼｯｸM-PRO" charset="-128"/>
              </a:rPr>
              <a:t>: </a:t>
            </a:r>
            <a:r>
              <a:rPr lang="ja-JP" altLang="en-US" sz="2800">
                <a:solidFill>
                  <a:schemeClr val="bg1"/>
                </a:solidFill>
                <a:latin typeface="HG丸ｺﾞｼｯｸM-PRO" charset="-128"/>
              </a:rPr>
              <a:t>吸啜が弱いときや頻繁に飲むのを嫌がるときに特に重要</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母親が赤ちゃんの世話と家事などをどう調整していくかについて</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家族と話し合う</a:t>
            </a:r>
            <a:endParaRPr lang="en-US" altLang="ja-JP" sz="2800">
              <a:solidFill>
                <a:schemeClr val="bg1"/>
              </a:solidFill>
              <a:latin typeface="HG丸ｺﾞｼｯｸM-PRO" charset="-128"/>
            </a:endParaRPr>
          </a:p>
          <a:p>
            <a:pPr eaLnBrk="1" hangingPunct="1">
              <a:buFont typeface="Wingdings" charset="2"/>
              <a:buNone/>
            </a:pPr>
            <a:r>
              <a:rPr lang="ja-JP" altLang="en-US" sz="2800">
                <a:solidFill>
                  <a:schemeClr val="bg1"/>
                </a:solidFill>
                <a:latin typeface="HG丸ｺﾞｼｯｸM-PRO" charset="-128"/>
              </a:rPr>
              <a:t>　</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セッション</a:t>
            </a:r>
            <a:r>
              <a:rPr lang="en-US" altLang="ja-JP" sz="2800">
                <a:solidFill>
                  <a:schemeClr val="bg1"/>
                </a:solidFill>
                <a:latin typeface="HG丸ｺﾞｼｯｸM-PRO" charset="-128"/>
              </a:rPr>
              <a:t>11</a:t>
            </a:r>
            <a:r>
              <a:rPr lang="ja-JP" altLang="en-US" sz="2800">
                <a:solidFill>
                  <a:schemeClr val="bg1"/>
                </a:solidFill>
                <a:latin typeface="HG丸ｺﾞｼｯｸM-PRO" charset="-128"/>
              </a:rPr>
              <a:t>で学ぶ。</a:t>
            </a:r>
            <a:endParaRPr lang="en-US" altLang="ja-JP" sz="2800">
              <a:solidFill>
                <a:schemeClr val="bg1"/>
              </a:solidFill>
              <a:latin typeface="HG丸ｺﾞｼｯｸM-PRO" charset="-128"/>
            </a:endParaRPr>
          </a:p>
          <a:p>
            <a:pPr eaLnBrk="1" hangingPunct="1">
              <a:buFont typeface="Wingdings" charset="2"/>
              <a:buNone/>
            </a:pPr>
            <a:endParaRPr lang="ja-JP" altLang="en-US" sz="2800">
              <a:solidFill>
                <a:schemeClr val="bg1"/>
              </a:solidFill>
              <a:latin typeface="HG丸ｺﾞｼｯｸM-PRO" charset="-128"/>
            </a:endParaRPr>
          </a:p>
        </p:txBody>
      </p:sp>
      <p:sp>
        <p:nvSpPr>
          <p:cNvPr id="63492" name="スライド番号プレースホルダ 3"/>
          <p:cNvSpPr>
            <a:spLocks noGrp="1"/>
          </p:cNvSpPr>
          <p:nvPr>
            <p:ph type="sldNum" sz="quarter" idx="12"/>
          </p:nvPr>
        </p:nvSpPr>
        <p:spPr bwMode="auto">
          <a:noFill/>
          <a:ln>
            <a:miter lim="800000"/>
            <a:headEnd/>
            <a:tailEnd/>
          </a:ln>
        </p:spPr>
        <p:txBody>
          <a:bodyPr/>
          <a:lstStyle/>
          <a:p>
            <a:fld id="{440EFB6B-9ECC-4F4B-824E-C6C4F1472BDC}" type="slidenum">
              <a:rPr lang="ja-JP" altLang="en-US" smtClean="0"/>
              <a:pPr/>
              <a:t>25</a:t>
            </a:fld>
            <a:endParaRPr lang="ja-JP" alt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5538" name="タイトル 1"/>
          <p:cNvSpPr>
            <a:spLocks noGrp="1"/>
          </p:cNvSpPr>
          <p:nvPr>
            <p:ph type="title"/>
          </p:nvPr>
        </p:nvSpPr>
        <p:spPr>
          <a:xfrm>
            <a:off x="928688" y="785813"/>
            <a:ext cx="7358062" cy="714375"/>
          </a:xfrm>
        </p:spPr>
        <p:txBody>
          <a:bodyPr/>
          <a:lstStyle/>
          <a:p>
            <a:pPr eaLnBrk="1" hangingPunct="1"/>
            <a:r>
              <a:rPr lang="ja-JP" altLang="en-US" sz="3200" b="1">
                <a:ln>
                  <a:noFill/>
                </a:ln>
                <a:solidFill>
                  <a:srgbClr val="7030A0"/>
                </a:solidFill>
                <a:latin typeface="HG丸ｺﾞｼｯｸM-PRO" charset="-128"/>
              </a:rPr>
              <a:t>母乳産生を増やす飲食物はあるか？</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65539" name="コンテンツ プレースホルダ 2"/>
          <p:cNvSpPr>
            <a:spLocks noGrp="1"/>
          </p:cNvSpPr>
          <p:nvPr>
            <p:ph idx="1"/>
          </p:nvPr>
        </p:nvSpPr>
        <p:spPr>
          <a:xfrm>
            <a:off x="468313" y="1571625"/>
            <a:ext cx="8207375" cy="4295775"/>
          </a:xfrm>
        </p:spPr>
        <p:txBody>
          <a:bodyPr/>
          <a:lstStyle/>
          <a:p>
            <a:pPr eaLnBrk="1" hangingPunct="1">
              <a:spcAft>
                <a:spcPts val="1800"/>
              </a:spcAft>
            </a:pPr>
            <a:r>
              <a:rPr lang="ja-JP" altLang="en-US" sz="2800" smtClean="0">
                <a:solidFill>
                  <a:schemeClr val="bg1"/>
                </a:solidFill>
                <a:latin typeface="HG丸ｺﾞｼｯｸM-PRO" charset="-128"/>
              </a:rPr>
              <a:t>母乳産生を増やすといわれている飲食物は、その土地土地で特別なもの</a:t>
            </a:r>
            <a:r>
              <a:rPr lang="en-US" altLang="ja-JP" sz="2800" smtClean="0">
                <a:solidFill>
                  <a:schemeClr val="bg1"/>
                </a:solidFill>
                <a:latin typeface="HG丸ｺﾞｼｯｸM-PRO" charset="-128"/>
              </a:rPr>
              <a:t> </a:t>
            </a:r>
            <a:r>
              <a:rPr lang="ja-JP" altLang="en-US" sz="2800" smtClean="0">
                <a:solidFill>
                  <a:schemeClr val="bg1"/>
                </a:solidFill>
                <a:latin typeface="HG丸ｺﾞｼｯｸM-PRO" charset="-128"/>
              </a:rPr>
              <a:t>＝</a:t>
            </a:r>
            <a:r>
              <a:rPr lang="en-US" altLang="ja-JP" sz="2800" smtClean="0">
                <a:solidFill>
                  <a:schemeClr val="bg1"/>
                </a:solidFill>
                <a:latin typeface="HG丸ｺﾞｼｯｸM-PRO" charset="-128"/>
              </a:rPr>
              <a:t> </a:t>
            </a:r>
            <a:r>
              <a:rPr lang="ja-JP" altLang="en-US" sz="2800" smtClean="0">
                <a:solidFill>
                  <a:schemeClr val="bg1"/>
                </a:solidFill>
                <a:latin typeface="HG丸ｺﾞｼｯｸM-PRO" charset="-128"/>
              </a:rPr>
              <a:t>母親が家族に支えられ大事に守られていること</a:t>
            </a:r>
            <a:endParaRPr lang="en-US" altLang="ja-JP" sz="2800" smtClean="0">
              <a:solidFill>
                <a:schemeClr val="bg1"/>
              </a:solidFill>
              <a:latin typeface="HG丸ｺﾞｼｯｸM-PRO" charset="-128"/>
            </a:endParaRPr>
          </a:p>
          <a:p>
            <a:pPr eaLnBrk="1" hangingPunct="1">
              <a:spcAft>
                <a:spcPts val="1800"/>
              </a:spcAft>
            </a:pPr>
            <a:r>
              <a:rPr lang="ja-JP" altLang="en-US" sz="2800" smtClean="0">
                <a:solidFill>
                  <a:schemeClr val="bg1"/>
                </a:solidFill>
                <a:latin typeface="HG丸ｺﾞｼｯｸM-PRO" charset="-128"/>
              </a:rPr>
              <a:t>特別な食事やハーブや薬は、適切な吸着で頻繁に授乳することの代わりにはならない</a:t>
            </a:r>
          </a:p>
        </p:txBody>
      </p:sp>
      <p:sp>
        <p:nvSpPr>
          <p:cNvPr id="65540" name="スライド番号プレースホルダ 3"/>
          <p:cNvSpPr>
            <a:spLocks noGrp="1"/>
          </p:cNvSpPr>
          <p:nvPr>
            <p:ph type="sldNum" sz="quarter" idx="12"/>
          </p:nvPr>
        </p:nvSpPr>
        <p:spPr bwMode="auto">
          <a:noFill/>
          <a:ln>
            <a:miter lim="800000"/>
            <a:headEnd/>
            <a:tailEnd/>
          </a:ln>
        </p:spPr>
        <p:txBody>
          <a:bodyPr/>
          <a:lstStyle/>
          <a:p>
            <a:fld id="{25314F3C-3A9F-F44D-8F54-27F650E23D61}" type="slidenum">
              <a:rPr lang="ja-JP" altLang="en-US" smtClean="0"/>
              <a:pPr/>
              <a:t>26</a:t>
            </a:fld>
            <a:endParaRPr lang="ja-JP" alt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タイトル 1"/>
          <p:cNvSpPr>
            <a:spLocks noGrp="1"/>
          </p:cNvSpPr>
          <p:nvPr>
            <p:ph type="title"/>
          </p:nvPr>
        </p:nvSpPr>
        <p:spPr>
          <a:xfrm>
            <a:off x="539750" y="476250"/>
            <a:ext cx="8143875" cy="714375"/>
          </a:xfrm>
        </p:spPr>
        <p:txBody>
          <a:bodyPr/>
          <a:lstStyle/>
          <a:p>
            <a:pPr eaLnBrk="1" hangingPunct="1">
              <a:lnSpc>
                <a:spcPts val="3800"/>
              </a:lnSpc>
            </a:pPr>
            <a:r>
              <a:rPr lang="ja-JP" altLang="en-US" sz="3200" b="1">
                <a:ln>
                  <a:noFill/>
                </a:ln>
                <a:solidFill>
                  <a:srgbClr val="7030A0"/>
                </a:solidFill>
                <a:latin typeface="HG丸ｺﾞｼｯｸM-PRO" charset="-128"/>
              </a:rPr>
              <a:t>経過観察とフォローアップ（継続支援）</a:t>
            </a:r>
          </a:p>
        </p:txBody>
      </p:sp>
      <p:sp>
        <p:nvSpPr>
          <p:cNvPr id="67587" name="コンテンツ プレースホルダ 2"/>
          <p:cNvSpPr>
            <a:spLocks noGrp="1"/>
          </p:cNvSpPr>
          <p:nvPr>
            <p:ph idx="1"/>
          </p:nvPr>
        </p:nvSpPr>
        <p:spPr>
          <a:xfrm>
            <a:off x="468313" y="1279525"/>
            <a:ext cx="8001000" cy="4525963"/>
          </a:xfrm>
        </p:spPr>
        <p:txBody>
          <a:bodyPr/>
          <a:lstStyle/>
          <a:p>
            <a:pPr eaLnBrk="1" hangingPunct="1"/>
            <a:r>
              <a:rPr lang="ja-JP" altLang="en-US" sz="2800">
                <a:solidFill>
                  <a:schemeClr val="bg1"/>
                </a:solidFill>
                <a:latin typeface="HG丸ｺﾞｼｯｸM-PRO" charset="-128"/>
              </a:rPr>
              <a:t>母乳の産生</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摂取量が改善しているか確認するため母親と赤ちゃんをフォローアップする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相談頻度</a:t>
            </a:r>
            <a:r>
              <a:rPr lang="en-US" altLang="ja-JP" sz="2800">
                <a:solidFill>
                  <a:schemeClr val="bg1"/>
                </a:solidFill>
                <a:latin typeface="HG丸ｺﾞｼｯｸM-PRO" charset="-128"/>
              </a:rPr>
              <a:t>: </a:t>
            </a:r>
            <a:r>
              <a:rPr lang="ja-JP" altLang="en-US" sz="2800">
                <a:solidFill>
                  <a:schemeClr val="bg1"/>
                </a:solidFill>
                <a:latin typeface="HG丸ｺﾞｼｯｸM-PRO" charset="-128"/>
              </a:rPr>
              <a:t>状況の深刻さによる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経過観察</a:t>
            </a:r>
            <a:r>
              <a:rPr lang="en-US" altLang="ja-JP" sz="2800">
                <a:solidFill>
                  <a:schemeClr val="bg1"/>
                </a:solidFill>
                <a:latin typeface="HG丸ｺﾞｼｯｸM-PRO" charset="-128"/>
              </a:rPr>
              <a:t>: </a:t>
            </a:r>
            <a:r>
              <a:rPr lang="ja-JP" altLang="en-US" sz="2800">
                <a:solidFill>
                  <a:schemeClr val="bg1"/>
                </a:solidFill>
                <a:latin typeface="HG丸ｺﾞｼｯｸM-PRO" charset="-128"/>
              </a:rPr>
              <a:t>赤ちゃんの体重を測定するだけではなく</a:t>
            </a:r>
            <a:r>
              <a:rPr lang="en-US" altLang="ja-JP" sz="2800">
                <a:solidFill>
                  <a:schemeClr val="bg1"/>
                </a:solidFill>
                <a:latin typeface="HG丸ｺﾞｼｯｸM-PRO" charset="-128"/>
              </a:rPr>
              <a:t>, </a:t>
            </a:r>
            <a:r>
              <a:rPr lang="ja-JP" altLang="en-US" sz="2800">
                <a:solidFill>
                  <a:schemeClr val="bg1"/>
                </a:solidFill>
                <a:latin typeface="HG丸ｺﾞｼｯｸM-PRO" charset="-128"/>
              </a:rPr>
              <a:t>改善している点があったら努めて母親に伝える</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覚醒時間が増えた</a:t>
            </a:r>
            <a:r>
              <a:rPr lang="en-US" altLang="ja-JP">
                <a:solidFill>
                  <a:schemeClr val="bg1"/>
                </a:solidFill>
                <a:latin typeface="HG丸ｺﾞｼｯｸM-PRO" charset="-128"/>
              </a:rPr>
              <a:t>,</a:t>
            </a:r>
            <a:r>
              <a:rPr lang="ja-JP" altLang="en-US">
                <a:solidFill>
                  <a:schemeClr val="bg1"/>
                </a:solidFill>
                <a:latin typeface="HG丸ｺﾞｼｯｸM-PRO" charset="-128"/>
              </a:rPr>
              <a:t>泣くのが減った</a:t>
            </a:r>
            <a:r>
              <a:rPr lang="en-US" altLang="ja-JP">
                <a:solidFill>
                  <a:schemeClr val="bg1"/>
                </a:solidFill>
                <a:latin typeface="HG丸ｺﾞｼｯｸM-PRO" charset="-128"/>
              </a:rPr>
              <a:t>,</a:t>
            </a:r>
            <a:r>
              <a:rPr lang="ja-JP" altLang="en-US">
                <a:solidFill>
                  <a:schemeClr val="bg1"/>
                </a:solidFill>
                <a:latin typeface="HG丸ｺﾞｼｯｸM-PRO" charset="-128"/>
              </a:rPr>
              <a:t>吸啜が強くなった</a:t>
            </a:r>
            <a:r>
              <a:rPr lang="en-US" altLang="ja-JP">
                <a:solidFill>
                  <a:schemeClr val="bg1"/>
                </a:solidFill>
                <a:latin typeface="HG丸ｺﾞｼｯｸM-PRO" charset="-128"/>
              </a:rPr>
              <a:t>,</a:t>
            </a:r>
            <a:r>
              <a:rPr lang="ja-JP" altLang="en-US">
                <a:solidFill>
                  <a:schemeClr val="bg1"/>
                </a:solidFill>
                <a:latin typeface="HG丸ｺﾞｼｯｸM-PRO" charset="-128"/>
              </a:rPr>
              <a:t>尿や便が増えた</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母親側のサイン</a:t>
            </a:r>
            <a:r>
              <a:rPr lang="en-US" altLang="ja-JP">
                <a:solidFill>
                  <a:schemeClr val="bg1"/>
                </a:solidFill>
                <a:latin typeface="HG丸ｺﾞｼｯｸM-PRO" charset="-128"/>
              </a:rPr>
              <a:t>: </a:t>
            </a:r>
            <a:r>
              <a:rPr lang="ja-JP" altLang="en-US">
                <a:solidFill>
                  <a:schemeClr val="bg1"/>
                </a:solidFill>
                <a:latin typeface="HG丸ｺﾞｼｯｸM-PRO" charset="-128"/>
              </a:rPr>
              <a:t>乳房の張り、母乳の漏れなどの乳房の感じの変化</a:t>
            </a:r>
            <a:endParaRPr lang="en-US" altLang="ja-JP">
              <a:solidFill>
                <a:schemeClr val="bg1"/>
              </a:solidFill>
              <a:latin typeface="HG丸ｺﾞｼｯｸM-PRO" charset="-128"/>
            </a:endParaRPr>
          </a:p>
          <a:p>
            <a:pPr eaLnBrk="1" hangingPunct="1">
              <a:buFont typeface="Wingdings" charset="2"/>
              <a:buNone/>
            </a:pPr>
            <a:endParaRPr lang="ja-JP" altLang="en-US" sz="2800">
              <a:solidFill>
                <a:schemeClr val="bg1"/>
              </a:solidFill>
              <a:latin typeface="HG丸ｺﾞｼｯｸM-PRO" charset="-128"/>
            </a:endParaRPr>
          </a:p>
        </p:txBody>
      </p:sp>
      <p:sp>
        <p:nvSpPr>
          <p:cNvPr id="67588" name="スライド番号プレースホルダ 3"/>
          <p:cNvSpPr>
            <a:spLocks noGrp="1"/>
          </p:cNvSpPr>
          <p:nvPr>
            <p:ph type="sldNum" sz="quarter" idx="12"/>
          </p:nvPr>
        </p:nvSpPr>
        <p:spPr bwMode="auto">
          <a:noFill/>
          <a:ln>
            <a:miter lim="800000"/>
            <a:headEnd/>
            <a:tailEnd/>
          </a:ln>
        </p:spPr>
        <p:txBody>
          <a:bodyPr/>
          <a:lstStyle/>
          <a:p>
            <a:fld id="{EE5954CD-3302-EC4B-A774-400E1B8F2704}" type="slidenum">
              <a:rPr lang="ja-JP" altLang="en-US" smtClean="0"/>
              <a:pPr/>
              <a:t>27</a:t>
            </a:fld>
            <a:endParaRPr lang="ja-JP" alt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タイトル 1"/>
          <p:cNvSpPr>
            <a:spLocks noGrp="1"/>
          </p:cNvSpPr>
          <p:nvPr>
            <p:ph type="title"/>
          </p:nvPr>
        </p:nvSpPr>
        <p:spPr>
          <a:xfrm>
            <a:off x="571500" y="428625"/>
            <a:ext cx="8143875" cy="571500"/>
          </a:xfrm>
        </p:spPr>
        <p:txBody>
          <a:bodyPr/>
          <a:lstStyle/>
          <a:p>
            <a:pPr eaLnBrk="1" hangingPunct="1"/>
            <a:r>
              <a:rPr lang="ja-JP" altLang="en-US" sz="3200" b="1">
                <a:ln>
                  <a:noFill/>
                </a:ln>
                <a:solidFill>
                  <a:srgbClr val="7030A0"/>
                </a:solidFill>
              </a:rPr>
              <a:t>経過観察とフォローアップの実際</a:t>
            </a:r>
          </a:p>
        </p:txBody>
      </p:sp>
      <p:sp>
        <p:nvSpPr>
          <p:cNvPr id="69635" name="コンテンツ プレースホルダ 2"/>
          <p:cNvSpPr>
            <a:spLocks noGrp="1"/>
          </p:cNvSpPr>
          <p:nvPr>
            <p:ph idx="1"/>
          </p:nvPr>
        </p:nvSpPr>
        <p:spPr>
          <a:xfrm>
            <a:off x="531813" y="1441450"/>
            <a:ext cx="8535987" cy="4883150"/>
          </a:xfrm>
        </p:spPr>
        <p:txBody>
          <a:bodyPr/>
          <a:lstStyle/>
          <a:p>
            <a:pPr eaLnBrk="1" hangingPunct="1">
              <a:spcBef>
                <a:spcPct val="0"/>
              </a:spcBef>
              <a:spcAft>
                <a:spcPts val="600"/>
              </a:spcAft>
            </a:pPr>
            <a:r>
              <a:rPr lang="ja-JP" altLang="en-US" sz="2800">
                <a:solidFill>
                  <a:schemeClr val="bg1"/>
                </a:solidFill>
                <a:latin typeface="HG丸ｺﾞｼｯｸM-PRO" charset="-128"/>
              </a:rPr>
              <a:t>経過</a:t>
            </a:r>
            <a:r>
              <a:rPr lang="ja-JP" altLang="en-US" sz="2800" smtClean="0">
                <a:solidFill>
                  <a:schemeClr val="bg1"/>
                </a:solidFill>
                <a:latin typeface="HG丸ｺﾞｼｯｸM-PRO" charset="-128"/>
              </a:rPr>
              <a:t>観察</a:t>
            </a:r>
            <a:endParaRPr lang="en-US" altLang="ja-JP" sz="2800" smtClean="0">
              <a:solidFill>
                <a:schemeClr val="bg1"/>
              </a:solidFill>
              <a:latin typeface="HG丸ｺﾞｼｯｸM-PRO" charset="-128"/>
            </a:endParaRPr>
          </a:p>
          <a:p>
            <a:pPr lvl="1" eaLnBrk="1" hangingPunct="1">
              <a:spcBef>
                <a:spcPct val="0"/>
              </a:spcBef>
              <a:spcAft>
                <a:spcPts val="600"/>
              </a:spcAft>
              <a:buClr>
                <a:srgbClr val="C00000"/>
              </a:buClr>
              <a:buFont typeface="Wingdings" charset="2"/>
              <a:buChar char="ü"/>
            </a:pPr>
            <a:r>
              <a:rPr lang="ja-JP" altLang="en-US">
                <a:solidFill>
                  <a:schemeClr val="bg1"/>
                </a:solidFill>
                <a:latin typeface="HG丸ｺﾞｼｯｸM-PRO" charset="-128"/>
              </a:rPr>
              <a:t>母親と話す</a:t>
            </a:r>
            <a:r>
              <a:rPr lang="ja-JP" altLang="en-US" smtClean="0">
                <a:solidFill>
                  <a:schemeClr val="bg1"/>
                </a:solidFill>
                <a:latin typeface="HG丸ｺﾞｼｯｸM-PRO" charset="-128"/>
              </a:rPr>
              <a:t>機会をもつ</a:t>
            </a:r>
            <a:endParaRPr lang="en-US" altLang="ja-JP" smtClean="0">
              <a:solidFill>
                <a:schemeClr val="bg1"/>
              </a:solidFill>
              <a:latin typeface="HG丸ｺﾞｼｯｸM-PRO" charset="-128"/>
            </a:endParaRPr>
          </a:p>
          <a:p>
            <a:pPr eaLnBrk="1" hangingPunct="1">
              <a:spcBef>
                <a:spcPct val="0"/>
              </a:spcBef>
              <a:spcAft>
                <a:spcPts val="600"/>
              </a:spcAft>
            </a:pPr>
            <a:r>
              <a:rPr lang="ja-JP" altLang="en-US" sz="2800">
                <a:solidFill>
                  <a:schemeClr val="bg1"/>
                </a:solidFill>
                <a:latin typeface="HG丸ｺﾞｼｯｸM-PRO" charset="-128"/>
              </a:rPr>
              <a:t>母親が自信をもてるように働きかけ</a:t>
            </a:r>
            <a:endParaRPr lang="en-US" altLang="ja-JP" sz="2800">
              <a:solidFill>
                <a:schemeClr val="bg1"/>
              </a:solidFill>
              <a:latin typeface="HG丸ｺﾞｼｯｸM-PRO" charset="-128"/>
            </a:endParaRPr>
          </a:p>
          <a:p>
            <a:pPr lvl="1" eaLnBrk="1" hangingPunct="1">
              <a:spcBef>
                <a:spcPct val="0"/>
              </a:spcBef>
              <a:spcAft>
                <a:spcPts val="600"/>
              </a:spcAft>
              <a:buClr>
                <a:srgbClr val="C00000"/>
              </a:buClr>
              <a:buFont typeface="Wingdings" charset="2"/>
              <a:buChar char="ü"/>
            </a:pPr>
            <a:r>
              <a:rPr lang="ja-JP" altLang="en-US">
                <a:solidFill>
                  <a:schemeClr val="bg1"/>
                </a:solidFill>
                <a:latin typeface="HG丸ｺﾞｼｯｸM-PRO" charset="-128"/>
              </a:rPr>
              <a:t>うまくやっていることを励ます</a:t>
            </a:r>
            <a:endParaRPr lang="en-US" altLang="ja-JP">
              <a:solidFill>
                <a:schemeClr val="bg1"/>
              </a:solidFill>
              <a:latin typeface="HG丸ｺﾞｼｯｸM-PRO" charset="-128"/>
            </a:endParaRPr>
          </a:p>
          <a:p>
            <a:pPr eaLnBrk="1" hangingPunct="1">
              <a:spcBef>
                <a:spcPct val="0"/>
              </a:spcBef>
              <a:spcAft>
                <a:spcPts val="600"/>
              </a:spcAft>
            </a:pPr>
            <a:r>
              <a:rPr lang="ja-JP" altLang="en-US" sz="2800">
                <a:solidFill>
                  <a:schemeClr val="bg1"/>
                </a:solidFill>
                <a:latin typeface="HG丸ｺﾞｼｯｸM-PRO" charset="-128"/>
              </a:rPr>
              <a:t>体重増加</a:t>
            </a:r>
            <a:r>
              <a:rPr lang="ja-JP" altLang="en-US" sz="2800" smtClean="0">
                <a:solidFill>
                  <a:schemeClr val="bg1"/>
                </a:solidFill>
                <a:latin typeface="HG丸ｺﾞｼｯｸM-PRO" charset="-128"/>
              </a:rPr>
              <a:t>が不十分で補足</a:t>
            </a:r>
            <a:r>
              <a:rPr lang="ja-JP" altLang="en-US" sz="2800">
                <a:solidFill>
                  <a:schemeClr val="bg1"/>
                </a:solidFill>
                <a:latin typeface="HG丸ｺﾞｼｯｸM-PRO" charset="-128"/>
              </a:rPr>
              <a:t>が必要な場合</a:t>
            </a:r>
            <a:r>
              <a:rPr lang="en-US" altLang="ja-JP" sz="2800">
                <a:solidFill>
                  <a:schemeClr val="bg1"/>
                </a:solidFill>
                <a:latin typeface="HG丸ｺﾞｼｯｸM-PRO" charset="-128"/>
              </a:rPr>
              <a:t> </a:t>
            </a:r>
          </a:p>
          <a:p>
            <a:pPr lvl="1" eaLnBrk="1" hangingPunct="1">
              <a:spcBef>
                <a:spcPct val="0"/>
              </a:spcBef>
              <a:spcAft>
                <a:spcPts val="600"/>
              </a:spcAft>
              <a:buClr>
                <a:srgbClr val="C00000"/>
              </a:buClr>
              <a:buFont typeface="Wingdings" charset="2"/>
              <a:buChar char="ü"/>
            </a:pPr>
            <a:r>
              <a:rPr lang="ja-JP" altLang="en-US">
                <a:solidFill>
                  <a:schemeClr val="bg1"/>
                </a:solidFill>
                <a:latin typeface="HG丸ｺﾞｼｯｸM-PRO" charset="-128"/>
              </a:rPr>
              <a:t>状況が改善したら補足を減らしていく</a:t>
            </a:r>
            <a:endParaRPr lang="en-US" altLang="ja-JP">
              <a:solidFill>
                <a:schemeClr val="bg1"/>
              </a:solidFill>
              <a:latin typeface="HG丸ｺﾞｼｯｸM-PRO" charset="-128"/>
            </a:endParaRPr>
          </a:p>
          <a:p>
            <a:pPr eaLnBrk="1" hangingPunct="1">
              <a:spcBef>
                <a:spcPct val="0"/>
              </a:spcBef>
              <a:spcAft>
                <a:spcPts val="600"/>
              </a:spcAft>
            </a:pPr>
            <a:r>
              <a:rPr lang="ja-JP" altLang="en-US" sz="2800">
                <a:solidFill>
                  <a:schemeClr val="bg1"/>
                </a:solidFill>
                <a:latin typeface="HG丸ｺﾞｼｯｸM-PRO" charset="-128"/>
              </a:rPr>
              <a:t>補足を中止して</a:t>
            </a:r>
            <a:r>
              <a:rPr lang="en-US" altLang="ja-JP" sz="2800" smtClean="0">
                <a:solidFill>
                  <a:schemeClr val="bg1"/>
                </a:solidFill>
                <a:latin typeface="HG丸ｺﾞｼｯｸM-PRO" charset="-128"/>
              </a:rPr>
              <a:t>2〜3</a:t>
            </a:r>
            <a:r>
              <a:rPr lang="ja-JP" altLang="en-US" sz="2800">
                <a:solidFill>
                  <a:schemeClr val="bg1"/>
                </a:solidFill>
                <a:latin typeface="HG丸ｺﾞｼｯｸM-PRO" charset="-128"/>
              </a:rPr>
              <a:t>週間</a:t>
            </a:r>
            <a:endParaRPr lang="en-US" altLang="ja-JP" sz="2800">
              <a:solidFill>
                <a:schemeClr val="bg1"/>
              </a:solidFill>
              <a:latin typeface="HG丸ｺﾞｼｯｸM-PRO" charset="-128"/>
            </a:endParaRPr>
          </a:p>
          <a:p>
            <a:pPr lvl="1" eaLnBrk="1" hangingPunct="1">
              <a:spcBef>
                <a:spcPct val="0"/>
              </a:spcBef>
              <a:spcAft>
                <a:spcPts val="600"/>
              </a:spcAft>
              <a:buClr>
                <a:schemeClr val="bg2"/>
              </a:buClr>
              <a:buFont typeface="Wingdings" charset="2"/>
              <a:buChar char="ü"/>
            </a:pPr>
            <a:r>
              <a:rPr lang="ja-JP" altLang="en-US">
                <a:solidFill>
                  <a:schemeClr val="bg1"/>
                </a:solidFill>
                <a:latin typeface="HG丸ｺﾞｼｯｸM-PRO" charset="-128"/>
              </a:rPr>
              <a:t>母乳が充分に足りていると確信できるまで経過観察を継続</a:t>
            </a:r>
            <a:endParaRPr lang="en-US" altLang="ja-JP">
              <a:solidFill>
                <a:schemeClr val="bg1"/>
              </a:solidFill>
              <a:latin typeface="HG丸ｺﾞｼｯｸM-PRO" charset="-128"/>
            </a:endParaRPr>
          </a:p>
          <a:p>
            <a:pPr eaLnBrk="1" hangingPunct="1">
              <a:spcAft>
                <a:spcPts val="600"/>
              </a:spcAft>
            </a:pPr>
            <a:endParaRPr lang="en-US" altLang="ja-JP" sz="2800">
              <a:solidFill>
                <a:schemeClr val="bg1"/>
              </a:solidFill>
              <a:latin typeface="HG丸ｺﾞｼｯｸM-PRO" charset="-128"/>
            </a:endParaRPr>
          </a:p>
        </p:txBody>
      </p:sp>
      <p:sp>
        <p:nvSpPr>
          <p:cNvPr id="69636" name="スライド番号プレースホルダ 3"/>
          <p:cNvSpPr>
            <a:spLocks noGrp="1"/>
          </p:cNvSpPr>
          <p:nvPr>
            <p:ph type="sldNum" sz="quarter" idx="12"/>
          </p:nvPr>
        </p:nvSpPr>
        <p:spPr bwMode="auto">
          <a:noFill/>
          <a:ln>
            <a:miter lim="800000"/>
            <a:headEnd/>
            <a:tailEnd/>
          </a:ln>
        </p:spPr>
        <p:txBody>
          <a:bodyPr/>
          <a:lstStyle/>
          <a:p>
            <a:fld id="{667674E7-67CC-6E4B-BD08-8FE1B291FDC7}" type="slidenum">
              <a:rPr lang="ja-JP" altLang="en-US" smtClean="0"/>
              <a:pPr/>
              <a:t>28</a:t>
            </a:fld>
            <a:endParaRPr lang="ja-JP" altLang="en-US"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タイトル 3"/>
          <p:cNvSpPr>
            <a:spLocks noGrp="1"/>
          </p:cNvSpPr>
          <p:nvPr>
            <p:ph type="ctrTitle"/>
          </p:nvPr>
        </p:nvSpPr>
        <p:spPr>
          <a:xfrm>
            <a:off x="0" y="2143125"/>
            <a:ext cx="9144000" cy="1357313"/>
          </a:xfrm>
        </p:spPr>
        <p:txBody>
          <a:bodyPr/>
          <a:lstStyle/>
          <a:p>
            <a:pPr eaLnBrk="1" hangingPunct="1"/>
            <a:r>
              <a:rPr lang="ja-JP" altLang="en-US" sz="3600" b="1">
                <a:ln>
                  <a:noFill/>
                </a:ln>
                <a:latin typeface="HG丸ｺﾞｼｯｸM-PRO" charset="-128"/>
              </a:rPr>
              <a:t>４．ケース・スタディについて</a:t>
            </a:r>
            <a:r>
              <a:rPr lang="en-US" altLang="ja-JP" sz="3600" b="1">
                <a:ln>
                  <a:noFill/>
                </a:ln>
                <a:latin typeface="HG丸ｺﾞｼｯｸM-PRO" charset="-128"/>
              </a:rPr>
              <a:t/>
            </a:r>
            <a:br>
              <a:rPr lang="en-US" altLang="ja-JP" sz="3600" b="1">
                <a:ln>
                  <a:noFill/>
                </a:ln>
                <a:latin typeface="HG丸ｺﾞｼｯｸM-PRO" charset="-128"/>
              </a:rPr>
            </a:br>
            <a:r>
              <a:rPr lang="ja-JP" altLang="en-US" sz="3600" b="1">
                <a:ln>
                  <a:noFill/>
                </a:ln>
                <a:latin typeface="HG丸ｺﾞｼｯｸM-PRO" charset="-128"/>
              </a:rPr>
              <a:t>の話し合い</a:t>
            </a:r>
          </a:p>
        </p:txBody>
      </p:sp>
      <p:sp>
        <p:nvSpPr>
          <p:cNvPr id="71683"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タイトル 3"/>
          <p:cNvSpPr>
            <a:spLocks noGrp="1"/>
          </p:cNvSpPr>
          <p:nvPr>
            <p:ph type="ctrTitle"/>
          </p:nvPr>
        </p:nvSpPr>
        <p:spPr>
          <a:xfrm>
            <a:off x="857250" y="2143125"/>
            <a:ext cx="7458075" cy="1357313"/>
          </a:xfrm>
        </p:spPr>
        <p:txBody>
          <a:bodyPr/>
          <a:lstStyle/>
          <a:p>
            <a:pPr eaLnBrk="1" hangingPunct="1"/>
            <a:r>
              <a:rPr lang="ja-JP" altLang="en-US" sz="3600" b="1">
                <a:ln>
                  <a:noFill/>
                </a:ln>
              </a:rPr>
              <a:t>１．「母乳不足」についての心配</a:t>
            </a:r>
          </a:p>
        </p:txBody>
      </p:sp>
      <p:sp>
        <p:nvSpPr>
          <p:cNvPr id="1945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1" name="コンテンツ プレースホルダ 5"/>
          <p:cNvSpPr>
            <a:spLocks noGrp="1"/>
          </p:cNvSpPr>
          <p:nvPr>
            <p:ph sz="half" idx="2"/>
          </p:nvPr>
        </p:nvSpPr>
        <p:spPr>
          <a:xfrm>
            <a:off x="3562350" y="836613"/>
            <a:ext cx="5153025" cy="4752975"/>
          </a:xfrm>
        </p:spPr>
        <p:txBody>
          <a:bodyPr/>
          <a:lstStyle/>
          <a:p>
            <a:pPr eaLnBrk="1" hangingPunct="1">
              <a:buFont typeface="Wingdings" charset="2"/>
              <a:buNone/>
            </a:pPr>
            <a:r>
              <a:rPr lang="ja-JP" altLang="en-US" b="1">
                <a:solidFill>
                  <a:srgbClr val="7030A0"/>
                </a:solidFill>
                <a:latin typeface="HG丸ｺﾞｼｯｸM-PRO" charset="-128"/>
              </a:rPr>
              <a:t>　</a:t>
            </a:r>
            <a:r>
              <a:rPr lang="en-US" altLang="ja-JP" b="1">
                <a:solidFill>
                  <a:srgbClr val="7030A0"/>
                </a:solidFill>
                <a:latin typeface="HG丸ｺﾞｼｯｸM-PRO" charset="-128"/>
              </a:rPr>
              <a:t>【</a:t>
            </a:r>
            <a:r>
              <a:rPr lang="ja-JP" altLang="en-US" b="1">
                <a:solidFill>
                  <a:srgbClr val="7030A0"/>
                </a:solidFill>
                <a:latin typeface="HG丸ｺﾞｼｯｸM-PRO" charset="-128"/>
              </a:rPr>
              <a:t>ケース・スタディ</a:t>
            </a:r>
            <a:r>
              <a:rPr lang="en-US" altLang="ja-JP" b="1">
                <a:solidFill>
                  <a:srgbClr val="7030A0"/>
                </a:solidFill>
                <a:latin typeface="HG丸ｺﾞｼｯｸM-PRO" charset="-128"/>
              </a:rPr>
              <a:t>】</a:t>
            </a:r>
          </a:p>
          <a:p>
            <a:pPr eaLnBrk="1" hangingPunct="1"/>
            <a:r>
              <a:rPr lang="ja-JP" altLang="en-US">
                <a:solidFill>
                  <a:schemeClr val="bg1"/>
                </a:solidFill>
                <a:latin typeface="HG丸ｺﾞｼｯｸM-PRO" charset="-128"/>
              </a:rPr>
              <a:t>秀子さんは</a:t>
            </a:r>
            <a:r>
              <a:rPr lang="en-US" altLang="ja-JP">
                <a:solidFill>
                  <a:schemeClr val="bg1"/>
                </a:solidFill>
                <a:latin typeface="HG丸ｺﾞｼｯｸM-PRO" charset="-128"/>
              </a:rPr>
              <a:t>2</a:t>
            </a:r>
            <a:r>
              <a:rPr lang="ja-JP" altLang="en-US">
                <a:solidFill>
                  <a:schemeClr val="bg1"/>
                </a:solidFill>
                <a:latin typeface="HG丸ｺﾞｼｯｸM-PRO" charset="-128"/>
              </a:rPr>
              <a:t>週間前に元気な男の子を病院で出産</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今日</a:t>
            </a:r>
            <a:r>
              <a:rPr lang="en-US" altLang="ja-JP">
                <a:solidFill>
                  <a:schemeClr val="bg1"/>
                </a:solidFill>
                <a:latin typeface="HG丸ｺﾞｼｯｸM-PRO" charset="-128"/>
              </a:rPr>
              <a:t>,</a:t>
            </a:r>
            <a:r>
              <a:rPr lang="ja-JP" altLang="en-US">
                <a:solidFill>
                  <a:schemeClr val="bg1"/>
                </a:solidFill>
                <a:latin typeface="HG丸ｺﾞｼｯｸM-PRO" charset="-128"/>
              </a:rPr>
              <a:t>赤ちゃんと秀子さん</a:t>
            </a:r>
            <a:r>
              <a:rPr lang="en-US" altLang="ja-JP">
                <a:solidFill>
                  <a:schemeClr val="bg1"/>
                </a:solidFill>
                <a:latin typeface="HG丸ｺﾞｼｯｸM-PRO" charset="-128"/>
              </a:rPr>
              <a:t>,</a:t>
            </a:r>
            <a:r>
              <a:rPr lang="ja-JP" altLang="en-US">
                <a:solidFill>
                  <a:schemeClr val="bg1"/>
                </a:solidFill>
                <a:latin typeface="HG丸ｺﾞｼｯｸM-PRO" charset="-128"/>
              </a:rPr>
              <a:t>そして姑は</a:t>
            </a:r>
            <a:r>
              <a:rPr lang="en-US" altLang="ja-JP">
                <a:solidFill>
                  <a:schemeClr val="bg1"/>
                </a:solidFill>
                <a:latin typeface="HG丸ｺﾞｼｯｸM-PRO" charset="-128"/>
              </a:rPr>
              <a:t>,</a:t>
            </a:r>
            <a:r>
              <a:rPr lang="ja-JP" altLang="en-US">
                <a:solidFill>
                  <a:schemeClr val="bg1"/>
                </a:solidFill>
                <a:latin typeface="HG丸ｺﾞｼｯｸM-PRO" charset="-128"/>
              </a:rPr>
              <a:t>赤ちゃんが「ずっと眠っている」ため</a:t>
            </a:r>
            <a:r>
              <a:rPr lang="en-US" altLang="ja-JP">
                <a:solidFill>
                  <a:schemeClr val="bg1"/>
                </a:solidFill>
                <a:latin typeface="HG丸ｺﾞｼｯｸM-PRO" charset="-128"/>
              </a:rPr>
              <a:t>,</a:t>
            </a:r>
            <a:r>
              <a:rPr lang="ja-JP" altLang="en-US">
                <a:solidFill>
                  <a:schemeClr val="bg1"/>
                </a:solidFill>
                <a:latin typeface="HG丸ｺﾞｼｯｸM-PRO" charset="-128"/>
              </a:rPr>
              <a:t>また今週</a:t>
            </a:r>
            <a:r>
              <a:rPr lang="en-US" altLang="ja-JP">
                <a:solidFill>
                  <a:schemeClr val="bg1"/>
                </a:solidFill>
                <a:latin typeface="HG丸ｺﾞｼｯｸM-PRO" charset="-128"/>
              </a:rPr>
              <a:t>3</a:t>
            </a:r>
            <a:r>
              <a:rPr lang="ja-JP" altLang="en-US">
                <a:solidFill>
                  <a:schemeClr val="bg1"/>
                </a:solidFill>
                <a:latin typeface="HG丸ｺﾞｼｯｸM-PRO" charset="-128"/>
              </a:rPr>
              <a:t>回しか排便がないために病院へ相談にきた</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助産師が赤ちゃんの体重を測定したところ</a:t>
            </a:r>
            <a:r>
              <a:rPr lang="en-US" altLang="ja-JP">
                <a:solidFill>
                  <a:schemeClr val="bg1"/>
                </a:solidFill>
                <a:latin typeface="HG丸ｺﾞｼｯｸM-PRO" charset="-128"/>
              </a:rPr>
              <a:t>,</a:t>
            </a:r>
            <a:r>
              <a:rPr lang="ja-JP" altLang="en-US">
                <a:solidFill>
                  <a:schemeClr val="bg1"/>
                </a:solidFill>
                <a:latin typeface="HG丸ｺﾞｼｯｸM-PRO" charset="-128"/>
              </a:rPr>
              <a:t>出生体重から</a:t>
            </a:r>
            <a:r>
              <a:rPr lang="en-US" altLang="ja-JP">
                <a:solidFill>
                  <a:schemeClr val="bg1"/>
                </a:solidFill>
                <a:latin typeface="HG丸ｺﾞｼｯｸM-PRO" charset="-128"/>
              </a:rPr>
              <a:t>12%</a:t>
            </a:r>
            <a:r>
              <a:rPr lang="ja-JP" altLang="en-US">
                <a:solidFill>
                  <a:schemeClr val="bg1"/>
                </a:solidFill>
                <a:latin typeface="HG丸ｺﾞｼｯｸM-PRO" charset="-128"/>
              </a:rPr>
              <a:t>の体重減少を認めた</a:t>
            </a:r>
          </a:p>
        </p:txBody>
      </p:sp>
      <p:sp>
        <p:nvSpPr>
          <p:cNvPr id="73733" name="スライド番号プレースホルダ 4"/>
          <p:cNvSpPr>
            <a:spLocks noGrp="1"/>
          </p:cNvSpPr>
          <p:nvPr>
            <p:ph type="sldNum" sz="quarter" idx="12"/>
          </p:nvPr>
        </p:nvSpPr>
        <p:spPr bwMode="auto">
          <a:noFill/>
          <a:ln>
            <a:miter lim="800000"/>
            <a:headEnd/>
            <a:tailEnd/>
          </a:ln>
        </p:spPr>
        <p:txBody>
          <a:bodyPr/>
          <a:lstStyle/>
          <a:p>
            <a:fld id="{9543BC1F-B476-444C-A450-AB7AC1217013}" type="slidenum">
              <a:rPr lang="ja-JP" altLang="en-US" smtClean="0"/>
              <a:pPr/>
              <a:t>30</a:t>
            </a:fld>
            <a:endParaRPr lang="ja-JP" altLang="en-US" smtClean="0"/>
          </a:p>
        </p:txBody>
      </p:sp>
      <p:sp>
        <p:nvSpPr>
          <p:cNvPr id="6" name="コンテンツ プレースホルダ 5"/>
          <p:cNvSpPr>
            <a:spLocks noGrp="1"/>
          </p:cNvSpPr>
          <p:nvPr>
            <p:ph sz="half" idx="1"/>
          </p:nvPr>
        </p:nvSpPr>
        <p:spPr/>
        <p:txBody>
          <a:bodyPr/>
          <a:lstStyle/>
          <a:p>
            <a:endParaRPr lang="ja-JP" altLang="en-US"/>
          </a:p>
        </p:txBody>
      </p:sp>
      <p:sp>
        <p:nvSpPr>
          <p:cNvPr id="8" name="テキスト ボックス 7"/>
          <p:cNvSpPr txBox="1"/>
          <p:nvPr/>
        </p:nvSpPr>
        <p:spPr>
          <a:xfrm>
            <a:off x="685800" y="1676400"/>
            <a:ext cx="2819400" cy="3323987"/>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図９</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２</a:t>
            </a: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ケーススタディ</a:t>
            </a:r>
            <a:r>
              <a:rPr kumimoji="1" lang="ja-JP" altLang="en-US" dirty="0" smtClean="0">
                <a:solidFill>
                  <a:schemeClr val="bg1"/>
                </a:solidFill>
              </a:rPr>
              <a:t>用写真</a:t>
            </a:r>
            <a:endParaRPr kumimoji="1" lang="en-US" altLang="ja-JP" dirty="0" smtClean="0">
              <a:solidFill>
                <a:schemeClr val="bg1"/>
              </a:solidFill>
            </a:endParaRPr>
          </a:p>
          <a:p>
            <a:pPr algn="ctr">
              <a:spcAft>
                <a:spcPts val="600"/>
              </a:spcAft>
              <a:defRPr/>
            </a:pPr>
            <a:endParaRPr lang="en-US" altLang="ja-JP" dirty="0" smtClean="0">
              <a:solidFill>
                <a:schemeClr val="bg1"/>
              </a:solidFill>
            </a:endParaRP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タイトル 1"/>
          <p:cNvSpPr>
            <a:spLocks noGrp="1"/>
          </p:cNvSpPr>
          <p:nvPr>
            <p:ph type="title"/>
          </p:nvPr>
        </p:nvSpPr>
        <p:spPr/>
        <p:txBody>
          <a:bodyPr/>
          <a:lstStyle/>
          <a:p>
            <a:pPr eaLnBrk="1" hangingPunct="1"/>
            <a:r>
              <a:rPr lang="ja-JP" altLang="en-US" sz="3200" b="1">
                <a:ln>
                  <a:noFill/>
                </a:ln>
                <a:solidFill>
                  <a:srgbClr val="7030A0"/>
                </a:solidFill>
              </a:rPr>
              <a:t>助産師はコミュニケーション・スキルを上手に使って聞き出す</a:t>
            </a:r>
          </a:p>
        </p:txBody>
      </p:sp>
      <p:sp>
        <p:nvSpPr>
          <p:cNvPr id="75779" name="コンテンツ プレースホルダ 4"/>
          <p:cNvSpPr>
            <a:spLocks noGrp="1"/>
          </p:cNvSpPr>
          <p:nvPr>
            <p:ph idx="1"/>
          </p:nvPr>
        </p:nvSpPr>
        <p:spPr>
          <a:xfrm>
            <a:off x="928688" y="1643063"/>
            <a:ext cx="7358062" cy="4168775"/>
          </a:xfrm>
        </p:spPr>
        <p:txBody>
          <a:bodyPr/>
          <a:lstStyle/>
          <a:p>
            <a:pPr eaLnBrk="1" hangingPunct="1"/>
            <a:r>
              <a:rPr lang="ja-JP" altLang="en-US" sz="2800">
                <a:solidFill>
                  <a:schemeClr val="bg1"/>
                </a:solidFill>
                <a:latin typeface="HG丸ｺﾞｼｯｸM-PRO" charset="-128"/>
              </a:rPr>
              <a:t>お産の日や次の日についてもう少し教えてくださいますか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最初の数日間は、赤ちゃんはどのように飲んでいましたか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今、赤ちゃんが飲んでいるときに、あなたはどんな感じがしますか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赤ちゃんに母乳以外に何か与えていますか</a:t>
            </a:r>
          </a:p>
        </p:txBody>
      </p:sp>
      <p:sp>
        <p:nvSpPr>
          <p:cNvPr id="75780" name="スライド番号プレースホルダ 3"/>
          <p:cNvSpPr>
            <a:spLocks noGrp="1"/>
          </p:cNvSpPr>
          <p:nvPr>
            <p:ph type="sldNum" sz="quarter" idx="12"/>
          </p:nvPr>
        </p:nvSpPr>
        <p:spPr bwMode="auto">
          <a:noFill/>
          <a:ln>
            <a:miter lim="800000"/>
            <a:headEnd/>
            <a:tailEnd/>
          </a:ln>
        </p:spPr>
        <p:txBody>
          <a:bodyPr/>
          <a:lstStyle/>
          <a:p>
            <a:fld id="{5A0E295F-43DB-0D46-B986-937A8C195201}" type="slidenum">
              <a:rPr lang="ja-JP" altLang="en-US" smtClean="0"/>
              <a:pPr/>
              <a:t>31</a:t>
            </a:fld>
            <a:endParaRPr lang="ja-JP" altLang="en-US"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コンテンツ プレースホルダ 5"/>
          <p:cNvSpPr>
            <a:spLocks noGrp="1"/>
          </p:cNvSpPr>
          <p:nvPr>
            <p:ph sz="half" idx="2"/>
          </p:nvPr>
        </p:nvSpPr>
        <p:spPr>
          <a:xfrm>
            <a:off x="3530600" y="307975"/>
            <a:ext cx="5362575" cy="5810250"/>
          </a:xfrm>
        </p:spPr>
        <p:txBody>
          <a:bodyPr/>
          <a:lstStyle/>
          <a:p>
            <a:pPr eaLnBrk="1" hangingPunct="1">
              <a:buFont typeface="Wingdings" charset="2"/>
              <a:buNone/>
            </a:pPr>
            <a:r>
              <a:rPr lang="ja-JP" altLang="en-US" sz="3200" b="1">
                <a:solidFill>
                  <a:schemeClr val="bg1"/>
                </a:solidFill>
                <a:latin typeface="HG丸ｺﾞｼｯｸM-PRO" charset="-128"/>
              </a:rPr>
              <a:t>　</a:t>
            </a:r>
            <a:r>
              <a:rPr lang="ja-JP" altLang="en-US" sz="3200" b="1">
                <a:solidFill>
                  <a:srgbClr val="7030A0"/>
                </a:solidFill>
                <a:latin typeface="HG丸ｺﾞｼｯｸM-PRO" charset="-128"/>
              </a:rPr>
              <a:t>分かったこと</a:t>
            </a:r>
            <a:endParaRPr lang="en-US" altLang="ja-JP" sz="3200" b="1">
              <a:solidFill>
                <a:srgbClr val="7030A0"/>
              </a:solidFill>
              <a:latin typeface="HG丸ｺﾞｼｯｸM-PRO" charset="-128"/>
            </a:endParaRPr>
          </a:p>
          <a:p>
            <a:pPr eaLnBrk="1" hangingPunct="1"/>
            <a:r>
              <a:rPr lang="en-US" altLang="ja-JP">
                <a:solidFill>
                  <a:schemeClr val="bg1"/>
                </a:solidFill>
                <a:latin typeface="HG丸ｺﾞｼｯｸM-PRO" charset="-128"/>
              </a:rPr>
              <a:t>2</a:t>
            </a:r>
            <a:r>
              <a:rPr lang="ja-JP" altLang="en-US">
                <a:solidFill>
                  <a:schemeClr val="bg1"/>
                </a:solidFill>
                <a:latin typeface="HG丸ｺﾞｼｯｸM-PRO" charset="-128"/>
              </a:rPr>
              <a:t>週間前に元気に生まれた</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生後</a:t>
            </a:r>
            <a:r>
              <a:rPr lang="en-US" altLang="ja-JP">
                <a:solidFill>
                  <a:schemeClr val="bg1"/>
                </a:solidFill>
                <a:latin typeface="HG丸ｺﾞｼｯｸM-PRO" charset="-128"/>
              </a:rPr>
              <a:t>4</a:t>
            </a:r>
            <a:r>
              <a:rPr lang="ja-JP" altLang="en-US">
                <a:solidFill>
                  <a:schemeClr val="bg1"/>
                </a:solidFill>
                <a:latin typeface="HG丸ｺﾞｼｯｸM-PRO" charset="-128"/>
              </a:rPr>
              <a:t>日目に退院</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入院中は母乳育児についてほとんど教わってない</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「ずっと眠っている」</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おっぱいを「拒否している」と感じている</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便は週</a:t>
            </a:r>
            <a:r>
              <a:rPr lang="en-US" altLang="ja-JP">
                <a:solidFill>
                  <a:schemeClr val="bg1"/>
                </a:solidFill>
                <a:latin typeface="HG丸ｺﾞｼｯｸM-PRO" charset="-128"/>
              </a:rPr>
              <a:t>3</a:t>
            </a:r>
            <a:r>
              <a:rPr lang="ja-JP" altLang="en-US">
                <a:solidFill>
                  <a:schemeClr val="bg1"/>
                </a:solidFill>
                <a:latin typeface="HG丸ｺﾞｼｯｸM-PRO" charset="-128"/>
              </a:rPr>
              <a:t>回</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出生体重から</a:t>
            </a:r>
            <a:r>
              <a:rPr lang="en-US" altLang="ja-JP">
                <a:solidFill>
                  <a:schemeClr val="bg1"/>
                </a:solidFill>
                <a:latin typeface="HG丸ｺﾞｼｯｸM-PRO" charset="-128"/>
              </a:rPr>
              <a:t>12%</a:t>
            </a:r>
            <a:r>
              <a:rPr lang="ja-JP" altLang="en-US">
                <a:solidFill>
                  <a:schemeClr val="bg1"/>
                </a:solidFill>
                <a:latin typeface="HG丸ｺﾞｼｯｸM-PRO" charset="-128"/>
              </a:rPr>
              <a:t>の体重減少</a:t>
            </a:r>
            <a:endParaRPr lang="en-US" altLang="ja-JP">
              <a:solidFill>
                <a:schemeClr val="bg1"/>
              </a:solidFill>
              <a:latin typeface="HG丸ｺﾞｼｯｸM-PRO" charset="-128"/>
            </a:endParaRPr>
          </a:p>
          <a:p>
            <a:pPr eaLnBrk="1" hangingPunct="1"/>
            <a:r>
              <a:rPr lang="ja-JP" altLang="en-US">
                <a:solidFill>
                  <a:schemeClr val="bg1"/>
                </a:solidFill>
                <a:latin typeface="HG丸ｺﾞｼｯｸM-PRO" charset="-128"/>
              </a:rPr>
              <a:t>昨日、姑が</a:t>
            </a:r>
            <a:r>
              <a:rPr lang="en-US" altLang="ja-JP">
                <a:solidFill>
                  <a:schemeClr val="bg1"/>
                </a:solidFill>
                <a:latin typeface="HG丸ｺﾞｼｯｸM-PRO" charset="-128"/>
              </a:rPr>
              <a:t>2</a:t>
            </a:r>
            <a:r>
              <a:rPr lang="ja-JP" altLang="en-US">
                <a:solidFill>
                  <a:schemeClr val="bg1"/>
                </a:solidFill>
                <a:latin typeface="HG丸ｺﾞｼｯｸM-PRO" charset="-128"/>
              </a:rPr>
              <a:t>回白湯を哺乳びんで飲ませた</a:t>
            </a:r>
          </a:p>
        </p:txBody>
      </p:sp>
      <p:sp>
        <p:nvSpPr>
          <p:cNvPr id="77828" name="スライド番号プレースホルダ 3"/>
          <p:cNvSpPr>
            <a:spLocks noGrp="1"/>
          </p:cNvSpPr>
          <p:nvPr>
            <p:ph type="sldNum" sz="quarter" idx="12"/>
          </p:nvPr>
        </p:nvSpPr>
        <p:spPr bwMode="auto">
          <a:noFill/>
          <a:ln>
            <a:miter lim="800000"/>
            <a:headEnd/>
            <a:tailEnd/>
          </a:ln>
        </p:spPr>
        <p:txBody>
          <a:bodyPr/>
          <a:lstStyle/>
          <a:p>
            <a:fld id="{E4F46F5B-D790-3B4E-AD09-937C79995473}" type="slidenum">
              <a:rPr lang="ja-JP" altLang="en-US" smtClean="0"/>
              <a:pPr/>
              <a:t>32</a:t>
            </a:fld>
            <a:endParaRPr lang="ja-JP" altLang="en-US" smtClean="0"/>
          </a:p>
        </p:txBody>
      </p:sp>
      <p:sp>
        <p:nvSpPr>
          <p:cNvPr id="5" name="テキスト ボックス 4"/>
          <p:cNvSpPr txBox="1"/>
          <p:nvPr/>
        </p:nvSpPr>
        <p:spPr>
          <a:xfrm>
            <a:off x="685800" y="1676400"/>
            <a:ext cx="2819400" cy="3323987"/>
          </a:xfrm>
          <a:prstGeom prst="rect">
            <a:avLst/>
          </a:prstGeom>
          <a:solidFill>
            <a:schemeClr val="tx1"/>
          </a:solidFill>
          <a:ln>
            <a:solidFill>
              <a:schemeClr val="tx1">
                <a:lumMod val="50000"/>
              </a:schemeClr>
            </a:solidFill>
          </a:ln>
        </p:spPr>
        <p:txBody>
          <a:bodyPr wrap="square" rtlCol="0">
            <a:spAutoFit/>
          </a:bodyPr>
          <a:lstStyle/>
          <a:p>
            <a:pPr algn="ctr">
              <a:defRPr/>
            </a:pPr>
            <a:endParaRPr lang="en-US" altLang="ja-JP" dirty="0" smtClean="0">
              <a:solidFill>
                <a:schemeClr val="bg1"/>
              </a:solidFill>
              <a:latin typeface="HG丸ｺﾞｼｯｸM-PRO" charset="-128"/>
              <a:cs typeface="HG丸ｺﾞｼｯｸM-PRO" charset="-128"/>
            </a:endParaRPr>
          </a:p>
          <a:p>
            <a:pPr algn="ctr">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図９</a:t>
            </a:r>
            <a:r>
              <a:rPr lang="en-US" altLang="ja-JP" dirty="0" smtClean="0">
                <a:solidFill>
                  <a:schemeClr val="bg1"/>
                </a:solidFill>
                <a:latin typeface="HG丸ｺﾞｼｯｸM-PRO" charset="-128"/>
                <a:cs typeface="HG丸ｺﾞｼｯｸM-PRO" charset="-128"/>
              </a:rPr>
              <a:t>-</a:t>
            </a:r>
            <a:r>
              <a:rPr lang="ja-JP" altLang="en-US" dirty="0" smtClean="0">
                <a:solidFill>
                  <a:schemeClr val="bg1"/>
                </a:solidFill>
                <a:latin typeface="HG丸ｺﾞｼｯｸM-PRO" charset="-128"/>
                <a:cs typeface="HG丸ｺﾞｼｯｸM-PRO" charset="-128"/>
              </a:rPr>
              <a:t>２</a:t>
            </a:r>
            <a:endParaRPr lang="en-US" altLang="ja-JP" dirty="0" smtClean="0">
              <a:solidFill>
                <a:schemeClr val="bg1"/>
              </a:solidFill>
              <a:latin typeface="HG丸ｺﾞｼｯｸM-PRO" charset="-128"/>
              <a:cs typeface="HG丸ｺﾞｼｯｸM-PRO" charset="-128"/>
            </a:endParaRPr>
          </a:p>
          <a:p>
            <a:pPr algn="ctr">
              <a:spcAft>
                <a:spcPts val="600"/>
              </a:spcAft>
              <a:defRPr/>
            </a:pPr>
            <a:r>
              <a:rPr lang="ja-JP" altLang="en-US" dirty="0" smtClean="0">
                <a:solidFill>
                  <a:schemeClr val="bg1"/>
                </a:solidFill>
                <a:latin typeface="HG丸ｺﾞｼｯｸM-PRO" charset="-128"/>
                <a:cs typeface="HG丸ｺﾞｼｯｸM-PRO" charset="-128"/>
              </a:rPr>
              <a:t>ケーススタディ</a:t>
            </a:r>
            <a:r>
              <a:rPr kumimoji="1" lang="ja-JP" altLang="en-US" dirty="0" smtClean="0">
                <a:solidFill>
                  <a:schemeClr val="bg1"/>
                </a:solidFill>
              </a:rPr>
              <a:t>用写真</a:t>
            </a:r>
            <a:endParaRPr kumimoji="1" lang="en-US" altLang="ja-JP" dirty="0" smtClean="0">
              <a:solidFill>
                <a:schemeClr val="bg1"/>
              </a:solidFill>
            </a:endParaRPr>
          </a:p>
          <a:p>
            <a:pPr algn="ctr">
              <a:spcAft>
                <a:spcPts val="600"/>
              </a:spcAft>
              <a:defRPr/>
            </a:pPr>
            <a:endParaRPr lang="en-US" altLang="ja-JP" dirty="0" smtClean="0">
              <a:solidFill>
                <a:schemeClr val="bg1"/>
              </a:solidFill>
            </a:endParaRPr>
          </a:p>
          <a:p>
            <a:pPr algn="ctr">
              <a:spcAft>
                <a:spcPts val="600"/>
              </a:spcAft>
              <a:defRPr/>
            </a:pPr>
            <a:endParaRPr kumimoji="1" lang="en-US" altLang="ja-JP" dirty="0" smtClean="0">
              <a:solidFill>
                <a:schemeClr val="bg1"/>
              </a:solidFill>
            </a:endParaRPr>
          </a:p>
          <a:p>
            <a:endParaRPr kumimoji="1" lang="en-US" altLang="ja-JP" dirty="0" smtClean="0">
              <a:solidFill>
                <a:schemeClr val="bg1"/>
              </a:solidFill>
            </a:endParaRPr>
          </a:p>
          <a:p>
            <a:endParaRPr kumimoji="1" lang="ja-JP" altLang="en-US" dirty="0">
              <a:solidFill>
                <a:schemeClr val="bg1"/>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コンテンツ プレースホルダ 3"/>
          <p:cNvSpPr>
            <a:spLocks noGrp="1"/>
          </p:cNvSpPr>
          <p:nvPr>
            <p:ph sz="half" idx="1"/>
          </p:nvPr>
        </p:nvSpPr>
        <p:spPr>
          <a:xfrm>
            <a:off x="539750" y="1557338"/>
            <a:ext cx="8031163" cy="4895850"/>
          </a:xfrm>
        </p:spPr>
        <p:txBody>
          <a:bodyPr/>
          <a:lstStyle/>
          <a:p>
            <a:pPr eaLnBrk="1" hangingPunct="1">
              <a:spcAft>
                <a:spcPts val="600"/>
              </a:spcAft>
            </a:pPr>
            <a:r>
              <a:rPr lang="ja-JP" altLang="en-US">
                <a:solidFill>
                  <a:schemeClr val="bg1"/>
                </a:solidFill>
                <a:latin typeface="HG丸ｺﾞｼｯｸM-PRO" charset="-128"/>
              </a:rPr>
              <a:t>赤ちゃんはしっかり抱かれていない</a:t>
            </a:r>
            <a:endParaRPr lang="en-US" altLang="ja-JP">
              <a:solidFill>
                <a:schemeClr val="bg1"/>
              </a:solidFill>
              <a:latin typeface="HG丸ｺﾞｼｯｸM-PRO" charset="-128"/>
            </a:endParaRPr>
          </a:p>
          <a:p>
            <a:pPr eaLnBrk="1" hangingPunct="1">
              <a:spcAft>
                <a:spcPts val="600"/>
              </a:spcAft>
            </a:pPr>
            <a:r>
              <a:rPr lang="ja-JP" altLang="en-US">
                <a:solidFill>
                  <a:schemeClr val="bg1"/>
                </a:solidFill>
                <a:latin typeface="HG丸ｺﾞｼｯｸM-PRO" charset="-128"/>
              </a:rPr>
              <a:t>秀子さんは乳房を含ませるためにうつむかなければならない</a:t>
            </a:r>
            <a:endParaRPr lang="en-US" altLang="ja-JP">
              <a:solidFill>
                <a:schemeClr val="bg1"/>
              </a:solidFill>
              <a:latin typeface="HG丸ｺﾞｼｯｸM-PRO" charset="-128"/>
            </a:endParaRPr>
          </a:p>
          <a:p>
            <a:pPr eaLnBrk="1" hangingPunct="1">
              <a:spcAft>
                <a:spcPts val="600"/>
              </a:spcAft>
            </a:pPr>
            <a:r>
              <a:rPr lang="ja-JP" altLang="en-US">
                <a:solidFill>
                  <a:schemeClr val="bg1"/>
                </a:solidFill>
                <a:latin typeface="HG丸ｺﾞｼｯｸM-PRO" charset="-128"/>
              </a:rPr>
              <a:t>赤ちゃんは乳房をほんの少ししかくわえていないため</a:t>
            </a:r>
            <a:r>
              <a:rPr lang="en-US" altLang="ja-JP">
                <a:solidFill>
                  <a:schemeClr val="bg1"/>
                </a:solidFill>
                <a:latin typeface="HG丸ｺﾞｼｯｸM-PRO" charset="-128"/>
              </a:rPr>
              <a:t>,</a:t>
            </a:r>
            <a:r>
              <a:rPr lang="ja-JP" altLang="en-US">
                <a:solidFill>
                  <a:schemeClr val="bg1"/>
                </a:solidFill>
                <a:latin typeface="HG丸ｺﾞｼｯｸM-PRO" charset="-128"/>
              </a:rPr>
              <a:t>すぐに離してしまう</a:t>
            </a:r>
            <a:endParaRPr lang="en-US" altLang="ja-JP">
              <a:solidFill>
                <a:schemeClr val="bg1"/>
              </a:solidFill>
              <a:latin typeface="HG丸ｺﾞｼｯｸM-PRO" charset="-128"/>
            </a:endParaRPr>
          </a:p>
          <a:p>
            <a:pPr eaLnBrk="1" hangingPunct="1">
              <a:spcAft>
                <a:spcPts val="600"/>
              </a:spcAft>
            </a:pPr>
            <a:r>
              <a:rPr lang="ja-JP" altLang="en-US">
                <a:solidFill>
                  <a:schemeClr val="bg1"/>
                </a:solidFill>
                <a:latin typeface="HG丸ｺﾞｼｯｸM-PRO" charset="-128"/>
              </a:rPr>
              <a:t>赤ちゃんは乳房からはずれると</a:t>
            </a:r>
            <a:r>
              <a:rPr lang="en-US" altLang="ja-JP">
                <a:solidFill>
                  <a:schemeClr val="bg1"/>
                </a:solidFill>
                <a:latin typeface="HG丸ｺﾞｼｯｸM-PRO" charset="-128"/>
              </a:rPr>
              <a:t>,</a:t>
            </a:r>
            <a:r>
              <a:rPr lang="ja-JP" altLang="en-US">
                <a:solidFill>
                  <a:schemeClr val="bg1"/>
                </a:solidFill>
                <a:latin typeface="HG丸ｺﾞｼｯｸM-PRO" charset="-128"/>
              </a:rPr>
              <a:t>再び吸着するのがむずかしい</a:t>
            </a:r>
          </a:p>
        </p:txBody>
      </p:sp>
      <p:sp>
        <p:nvSpPr>
          <p:cNvPr id="79875" name="タイトル 1"/>
          <p:cNvSpPr>
            <a:spLocks noGrp="1"/>
          </p:cNvSpPr>
          <p:nvPr>
            <p:ph type="title"/>
          </p:nvPr>
        </p:nvSpPr>
        <p:spPr>
          <a:xfrm>
            <a:off x="928688" y="571500"/>
            <a:ext cx="7358062" cy="714375"/>
          </a:xfrm>
        </p:spPr>
        <p:txBody>
          <a:bodyPr/>
          <a:lstStyle/>
          <a:p>
            <a:pPr eaLnBrk="1" hangingPunct="1">
              <a:buFont typeface="Wingdings" charset="2"/>
              <a:buNone/>
            </a:pPr>
            <a:r>
              <a:rPr lang="ja-JP" altLang="en-US" sz="3200">
                <a:ln>
                  <a:noFill/>
                </a:ln>
                <a:solidFill>
                  <a:schemeClr val="bg1"/>
                </a:solidFill>
              </a:rPr>
              <a:t>　</a:t>
            </a:r>
            <a:r>
              <a:rPr lang="ja-JP" altLang="en-US" sz="3200" b="1">
                <a:ln>
                  <a:noFill/>
                </a:ln>
                <a:solidFill>
                  <a:srgbClr val="7030A0"/>
                </a:solidFill>
              </a:rPr>
              <a:t>観察してわかったこと</a:t>
            </a:r>
            <a:endParaRPr lang="en-US" altLang="ja-JP" sz="3200" b="1">
              <a:ln>
                <a:noFill/>
              </a:ln>
              <a:solidFill>
                <a:srgbClr val="7030A0"/>
              </a:solidFill>
            </a:endParaRPr>
          </a:p>
        </p:txBody>
      </p:sp>
      <p:sp>
        <p:nvSpPr>
          <p:cNvPr id="79876" name="スライド番号プレースホルダ 3"/>
          <p:cNvSpPr>
            <a:spLocks noGrp="1"/>
          </p:cNvSpPr>
          <p:nvPr>
            <p:ph type="sldNum" sz="quarter" idx="12"/>
          </p:nvPr>
        </p:nvSpPr>
        <p:spPr bwMode="auto">
          <a:noFill/>
          <a:ln>
            <a:miter lim="800000"/>
            <a:headEnd/>
            <a:tailEnd/>
          </a:ln>
        </p:spPr>
        <p:txBody>
          <a:bodyPr/>
          <a:lstStyle/>
          <a:p>
            <a:fld id="{AEDBD992-69B5-2849-B584-27536D9E3D6A}" type="slidenum">
              <a:rPr lang="ja-JP" altLang="en-US" smtClean="0"/>
              <a:pPr/>
              <a:t>33</a:t>
            </a:fld>
            <a:endParaRPr lang="ja-JP" altLang="en-US"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130" name="コンテンツ プレースホルダ 5"/>
          <p:cNvSpPr>
            <a:spLocks noGrp="1"/>
          </p:cNvSpPr>
          <p:nvPr>
            <p:ph idx="1"/>
          </p:nvPr>
        </p:nvSpPr>
        <p:spPr/>
        <p:txBody>
          <a:bodyPr/>
          <a:lstStyle/>
          <a:p>
            <a:pPr eaLnBrk="1" hangingPunct="1"/>
            <a:r>
              <a:rPr lang="ja-JP" altLang="en-US">
                <a:solidFill>
                  <a:srgbClr val="C00000"/>
                </a:solidFill>
              </a:rPr>
              <a:t>この状況の中で明るい面は何でしょうか</a:t>
            </a:r>
            <a:endParaRPr lang="en-US" altLang="ja-JP">
              <a:solidFill>
                <a:srgbClr val="C00000"/>
              </a:solidFill>
            </a:endParaRPr>
          </a:p>
          <a:p>
            <a:pPr eaLnBrk="1" hangingPunct="1"/>
            <a:r>
              <a:rPr lang="ja-JP" altLang="en-US">
                <a:solidFill>
                  <a:srgbClr val="C00000"/>
                </a:solidFill>
              </a:rPr>
              <a:t>この家族が今知る必要のある３つの主要なことは何でしょうか</a:t>
            </a:r>
            <a:endParaRPr lang="en-US" altLang="ja-JP">
              <a:solidFill>
                <a:srgbClr val="C00000"/>
              </a:solidFill>
            </a:endParaRPr>
          </a:p>
          <a:p>
            <a:pPr eaLnBrk="1" hangingPunct="1"/>
            <a:r>
              <a:rPr lang="ja-JP" altLang="en-US">
                <a:solidFill>
                  <a:srgbClr val="C00000"/>
                </a:solidFill>
              </a:rPr>
              <a:t>そのほかの有用な情報は？</a:t>
            </a:r>
            <a:endParaRPr lang="en-US" altLang="ja-JP">
              <a:solidFill>
                <a:srgbClr val="C00000"/>
              </a:solidFill>
            </a:endParaRPr>
          </a:p>
          <a:p>
            <a:pPr eaLnBrk="1" hangingPunct="1"/>
            <a:r>
              <a:rPr lang="ja-JP" altLang="en-US">
                <a:solidFill>
                  <a:srgbClr val="C00000"/>
                </a:solidFill>
              </a:rPr>
              <a:t>どのようなフォローアップを申し出ますか</a:t>
            </a:r>
          </a:p>
        </p:txBody>
      </p:sp>
      <p:sp>
        <p:nvSpPr>
          <p:cNvPr id="81923" name="スライド番号プレースホルダ 2"/>
          <p:cNvSpPr>
            <a:spLocks noGrp="1"/>
          </p:cNvSpPr>
          <p:nvPr>
            <p:ph type="sldNum" sz="quarter" idx="12"/>
          </p:nvPr>
        </p:nvSpPr>
        <p:spPr bwMode="auto">
          <a:noFill/>
          <a:ln>
            <a:miter lim="800000"/>
            <a:headEnd/>
            <a:tailEnd/>
          </a:ln>
        </p:spPr>
        <p:txBody>
          <a:bodyPr/>
          <a:lstStyle/>
          <a:p>
            <a:fld id="{1974BCE2-99F3-5B4F-8945-FBCD6DF94DEF}" type="slidenum">
              <a:rPr lang="ja-JP" altLang="en-US" smtClean="0"/>
              <a:pPr/>
              <a:t>34</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48130">
                                            <p:txEl>
                                              <p:pRg st="0" end="0"/>
                                            </p:txEl>
                                          </p:spTgt>
                                        </p:tgtEl>
                                        <p:attrNameLst>
                                          <p:attrName>style.visibility</p:attrName>
                                        </p:attrNameLst>
                                      </p:cBhvr>
                                      <p:to>
                                        <p:strVal val="visible"/>
                                      </p:to>
                                    </p:set>
                                    <p:animEffect transition="in" filter="diamond(in)">
                                      <p:cBhvr>
                                        <p:cTn id="7" dur="2000"/>
                                        <p:tgtEl>
                                          <p:spTgt spid="4813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48130">
                                            <p:txEl>
                                              <p:pRg st="1" end="1"/>
                                            </p:txEl>
                                          </p:spTgt>
                                        </p:tgtEl>
                                        <p:attrNameLst>
                                          <p:attrName>style.visibility</p:attrName>
                                        </p:attrNameLst>
                                      </p:cBhvr>
                                      <p:to>
                                        <p:strVal val="visible"/>
                                      </p:to>
                                    </p:set>
                                    <p:animEffect transition="in" filter="diamond(in)">
                                      <p:cBhvr>
                                        <p:cTn id="12" dur="2000"/>
                                        <p:tgtEl>
                                          <p:spTgt spid="48130">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8" presetClass="entr" presetSubtype="16" fill="hold" nodeType="clickEffect">
                                  <p:stCondLst>
                                    <p:cond delay="0"/>
                                  </p:stCondLst>
                                  <p:childTnLst>
                                    <p:set>
                                      <p:cBhvr>
                                        <p:cTn id="16" dur="1" fill="hold">
                                          <p:stCondLst>
                                            <p:cond delay="0"/>
                                          </p:stCondLst>
                                        </p:cTn>
                                        <p:tgtEl>
                                          <p:spTgt spid="48130">
                                            <p:txEl>
                                              <p:pRg st="2" end="2"/>
                                            </p:txEl>
                                          </p:spTgt>
                                        </p:tgtEl>
                                        <p:attrNameLst>
                                          <p:attrName>style.visibility</p:attrName>
                                        </p:attrNameLst>
                                      </p:cBhvr>
                                      <p:to>
                                        <p:strVal val="visible"/>
                                      </p:to>
                                    </p:set>
                                    <p:animEffect transition="in" filter="diamond(in)">
                                      <p:cBhvr>
                                        <p:cTn id="17" dur="2000"/>
                                        <p:tgtEl>
                                          <p:spTgt spid="48130">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8" presetClass="entr" presetSubtype="16" fill="hold" nodeType="clickEffect">
                                  <p:stCondLst>
                                    <p:cond delay="0"/>
                                  </p:stCondLst>
                                  <p:childTnLst>
                                    <p:set>
                                      <p:cBhvr>
                                        <p:cTn id="21" dur="1" fill="hold">
                                          <p:stCondLst>
                                            <p:cond delay="0"/>
                                          </p:stCondLst>
                                        </p:cTn>
                                        <p:tgtEl>
                                          <p:spTgt spid="48130">
                                            <p:txEl>
                                              <p:pRg st="3" end="3"/>
                                            </p:txEl>
                                          </p:spTgt>
                                        </p:tgtEl>
                                        <p:attrNameLst>
                                          <p:attrName>style.visibility</p:attrName>
                                        </p:attrNameLst>
                                      </p:cBhvr>
                                      <p:to>
                                        <p:strVal val="visible"/>
                                      </p:to>
                                    </p:set>
                                    <p:animEffect transition="in" filter="diamond(in)">
                                      <p:cBhvr>
                                        <p:cTn id="22" dur="2000"/>
                                        <p:tgtEl>
                                          <p:spTgt spid="4813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タイトル 1"/>
          <p:cNvSpPr>
            <a:spLocks noGrp="1"/>
          </p:cNvSpPr>
          <p:nvPr>
            <p:ph type="title"/>
          </p:nvPr>
        </p:nvSpPr>
        <p:spPr>
          <a:xfrm>
            <a:off x="971550" y="404813"/>
            <a:ext cx="7358063" cy="714375"/>
          </a:xfrm>
        </p:spPr>
        <p:txBody>
          <a:bodyPr/>
          <a:lstStyle/>
          <a:p>
            <a:pPr eaLnBrk="1" hangingPunct="1"/>
            <a:r>
              <a:rPr lang="ja-JP" altLang="en-US" sz="3200" b="1">
                <a:ln>
                  <a:noFill/>
                </a:ln>
                <a:solidFill>
                  <a:srgbClr val="7030A0"/>
                </a:solidFill>
              </a:rPr>
              <a:t>伝える必要のある情報・支援</a:t>
            </a:r>
          </a:p>
        </p:txBody>
      </p:sp>
      <p:sp>
        <p:nvSpPr>
          <p:cNvPr id="83971" name="コンテンツ プレースホルダー 2"/>
          <p:cNvSpPr>
            <a:spLocks noGrp="1"/>
          </p:cNvSpPr>
          <p:nvPr>
            <p:ph idx="1"/>
          </p:nvPr>
        </p:nvSpPr>
        <p:spPr>
          <a:xfrm>
            <a:off x="533400" y="1371600"/>
            <a:ext cx="8135938" cy="4205288"/>
          </a:xfrm>
        </p:spPr>
        <p:txBody>
          <a:bodyPr/>
          <a:lstStyle/>
          <a:p>
            <a:pPr>
              <a:spcAft>
                <a:spcPts val="600"/>
              </a:spcAft>
            </a:pPr>
            <a:r>
              <a:rPr lang="ja-JP" altLang="en-US" sz="2800" dirty="0" smtClean="0">
                <a:solidFill>
                  <a:schemeClr val="bg1"/>
                </a:solidFill>
                <a:latin typeface="HG丸ｺﾞｼｯｸM-PRO" charset="-128"/>
              </a:rPr>
              <a:t>体重が</a:t>
            </a:r>
            <a:r>
              <a:rPr lang="en-US" altLang="ja-JP" sz="2800" dirty="0" smtClean="0">
                <a:solidFill>
                  <a:schemeClr val="bg1"/>
                </a:solidFill>
                <a:latin typeface="HG丸ｺﾞｼｯｸM-PRO" charset="-128"/>
              </a:rPr>
              <a:t>12</a:t>
            </a:r>
            <a:r>
              <a:rPr lang="ja-JP" altLang="en-US" sz="2800" dirty="0" smtClean="0">
                <a:solidFill>
                  <a:schemeClr val="bg1"/>
                </a:solidFill>
                <a:latin typeface="HG丸ｺﾞｼｯｸM-PRO" charset="-128"/>
              </a:rPr>
              <a:t>％減少し、医学的なアセスメントが必要なこと</a:t>
            </a:r>
            <a:endParaRPr lang="en-US" altLang="ja-JP" sz="2800" dirty="0" smtClean="0">
              <a:solidFill>
                <a:schemeClr val="bg1"/>
              </a:solidFill>
              <a:latin typeface="HG丸ｺﾞｼｯｸM-PRO" charset="-128"/>
            </a:endParaRPr>
          </a:p>
          <a:p>
            <a:pPr>
              <a:spcAft>
                <a:spcPts val="1200"/>
              </a:spcAft>
            </a:pPr>
            <a:r>
              <a:rPr lang="ja-JP" altLang="en-US" sz="2800" smtClean="0">
                <a:solidFill>
                  <a:schemeClr val="bg1"/>
                </a:solidFill>
                <a:latin typeface="HG丸ｺﾞｼｯｸM-PRO" charset="-128"/>
              </a:rPr>
              <a:t>補足や継続フォローが必要なこと</a:t>
            </a:r>
          </a:p>
          <a:p>
            <a:pPr eaLnBrk="1" hangingPunct="1">
              <a:spcBef>
                <a:spcPct val="0"/>
              </a:spcBef>
            </a:pPr>
            <a:r>
              <a:rPr lang="ja-JP" altLang="en-US" sz="2800" dirty="0" smtClean="0">
                <a:solidFill>
                  <a:schemeClr val="bg1"/>
                </a:solidFill>
                <a:latin typeface="HG丸ｺﾞｼｯｸM-PRO" charset="-128"/>
              </a:rPr>
              <a:t>基本的な母乳育児のやり方</a:t>
            </a:r>
            <a:endParaRPr lang="en-US" altLang="ja-JP" sz="2800" dirty="0" smtClean="0">
              <a:solidFill>
                <a:schemeClr val="bg1"/>
              </a:solidFill>
              <a:latin typeface="HG丸ｺﾞｼｯｸM-PRO" charset="-128"/>
            </a:endParaRPr>
          </a:p>
          <a:p>
            <a:pPr lvl="1" eaLnBrk="1" hangingPunct="1">
              <a:spcBef>
                <a:spcPct val="0"/>
              </a:spcBef>
              <a:spcAft>
                <a:spcPts val="600"/>
              </a:spcAft>
              <a:buClr>
                <a:schemeClr val="bg2"/>
              </a:buClr>
              <a:buFont typeface="Wingdings" charset="2"/>
              <a:buChar char="ü"/>
            </a:pPr>
            <a:r>
              <a:rPr lang="ja-JP" altLang="en-US" dirty="0" smtClean="0">
                <a:solidFill>
                  <a:schemeClr val="bg1"/>
                </a:solidFill>
                <a:latin typeface="HG丸ｺﾞｼｯｸM-PRO" charset="-128"/>
              </a:rPr>
              <a:t>抱き方・吸い付かせ方</a:t>
            </a:r>
            <a:endParaRPr lang="en-US" altLang="ja-JP" dirty="0" smtClean="0">
              <a:solidFill>
                <a:schemeClr val="bg1"/>
              </a:solidFill>
              <a:latin typeface="HG丸ｺﾞｼｯｸM-PRO" charset="-128"/>
            </a:endParaRPr>
          </a:p>
          <a:p>
            <a:pPr lvl="1" eaLnBrk="1" hangingPunct="1">
              <a:spcBef>
                <a:spcPct val="0"/>
              </a:spcBef>
              <a:spcAft>
                <a:spcPts val="600"/>
              </a:spcAft>
              <a:buClr>
                <a:schemeClr val="bg2"/>
              </a:buClr>
              <a:buFont typeface="Wingdings" charset="2"/>
              <a:buChar char="ü"/>
            </a:pPr>
            <a:r>
              <a:rPr lang="ja-JP" altLang="en-US" dirty="0" smtClean="0">
                <a:solidFill>
                  <a:schemeClr val="bg1"/>
                </a:solidFill>
                <a:latin typeface="HG丸ｺﾞｼｯｸM-PRO" charset="-128"/>
              </a:rPr>
              <a:t>頻繁な授乳</a:t>
            </a:r>
            <a:r>
              <a:rPr lang="en-US" altLang="ja-JP" dirty="0" smtClean="0">
                <a:solidFill>
                  <a:schemeClr val="bg1"/>
                </a:solidFill>
                <a:latin typeface="HG丸ｺﾞｼｯｸM-PRO" charset="-128"/>
              </a:rPr>
              <a:t>,</a:t>
            </a:r>
            <a:r>
              <a:rPr lang="ja-JP" altLang="en-US" dirty="0" smtClean="0">
                <a:solidFill>
                  <a:schemeClr val="bg1"/>
                </a:solidFill>
                <a:latin typeface="HG丸ｺﾞｼｯｸM-PRO" charset="-128"/>
              </a:rPr>
              <a:t>必要なら起こして飲ませる</a:t>
            </a:r>
            <a:endParaRPr lang="en-US" altLang="ja-JP" dirty="0" smtClean="0">
              <a:solidFill>
                <a:schemeClr val="bg1"/>
              </a:solidFill>
              <a:latin typeface="HG丸ｺﾞｼｯｸM-PRO" charset="-128"/>
            </a:endParaRPr>
          </a:p>
          <a:p>
            <a:pPr lvl="1" eaLnBrk="1" hangingPunct="1">
              <a:spcBef>
                <a:spcPct val="0"/>
              </a:spcBef>
              <a:spcAft>
                <a:spcPts val="600"/>
              </a:spcAft>
              <a:buClr>
                <a:schemeClr val="bg2"/>
              </a:buClr>
              <a:buFont typeface="Wingdings" charset="2"/>
              <a:buChar char="ü"/>
            </a:pPr>
            <a:r>
              <a:rPr lang="ja-JP" altLang="en-US" dirty="0" smtClean="0">
                <a:solidFill>
                  <a:schemeClr val="bg1"/>
                </a:solidFill>
                <a:latin typeface="HG丸ｺﾞｼｯｸM-PRO" charset="-128"/>
              </a:rPr>
              <a:t>哺乳瓶で水分を与えない</a:t>
            </a:r>
            <a:endParaRPr lang="en-US" altLang="ja-JP" dirty="0" smtClean="0">
              <a:solidFill>
                <a:schemeClr val="bg1"/>
              </a:solidFill>
              <a:latin typeface="HG丸ｺﾞｼｯｸM-PRO" charset="-128"/>
            </a:endParaRPr>
          </a:p>
          <a:p>
            <a:pPr lvl="1" eaLnBrk="1" hangingPunct="1">
              <a:spcBef>
                <a:spcPct val="0"/>
              </a:spcBef>
              <a:spcAft>
                <a:spcPts val="600"/>
              </a:spcAft>
              <a:buClr>
                <a:schemeClr val="bg2"/>
              </a:buClr>
              <a:buFont typeface="Wingdings" charset="2"/>
              <a:buChar char="ü"/>
            </a:pPr>
            <a:r>
              <a:rPr lang="ja-JP" altLang="en-US" dirty="0" smtClean="0">
                <a:solidFill>
                  <a:schemeClr val="bg1"/>
                </a:solidFill>
                <a:latin typeface="HG丸ｺﾞｼｯｸM-PRO" charset="-128"/>
              </a:rPr>
              <a:t>搾乳しカップで補足</a:t>
            </a:r>
            <a:endParaRPr lang="en-US" altLang="ja-JP" dirty="0" smtClean="0">
              <a:solidFill>
                <a:schemeClr val="bg1"/>
              </a:solidFill>
              <a:latin typeface="HG丸ｺﾞｼｯｸM-PRO" charset="-128"/>
            </a:endParaRPr>
          </a:p>
          <a:p>
            <a:pPr lvl="1" eaLnBrk="1" hangingPunct="1">
              <a:spcBef>
                <a:spcPct val="0"/>
              </a:spcBef>
              <a:spcAft>
                <a:spcPts val="600"/>
              </a:spcAft>
              <a:buClr>
                <a:schemeClr val="bg2"/>
              </a:buClr>
              <a:buFont typeface="Wingdings" charset="2"/>
              <a:buChar char="ü"/>
            </a:pPr>
            <a:r>
              <a:rPr lang="ja-JP" altLang="en-US" dirty="0" smtClean="0">
                <a:solidFill>
                  <a:schemeClr val="bg1"/>
                </a:solidFill>
                <a:latin typeface="HG丸ｺﾞｼｯｸM-PRO" charset="-128"/>
              </a:rPr>
              <a:t>母乳が足りているサイン</a:t>
            </a:r>
          </a:p>
        </p:txBody>
      </p:sp>
      <p:sp>
        <p:nvSpPr>
          <p:cNvPr id="83972" name="スライド番号プレースホルダ 3"/>
          <p:cNvSpPr>
            <a:spLocks noGrp="1"/>
          </p:cNvSpPr>
          <p:nvPr>
            <p:ph type="sldNum" sz="quarter" idx="12"/>
          </p:nvPr>
        </p:nvSpPr>
        <p:spPr bwMode="auto">
          <a:noFill/>
          <a:ln>
            <a:miter lim="800000"/>
            <a:headEnd/>
            <a:tailEnd/>
          </a:ln>
        </p:spPr>
        <p:txBody>
          <a:bodyPr/>
          <a:lstStyle/>
          <a:p>
            <a:fld id="{88F39F08-AAD2-7C43-858D-F9AF80421898}" type="slidenum">
              <a:rPr lang="ja-JP" altLang="en-US" smtClean="0"/>
              <a:pPr/>
              <a:t>35</a:t>
            </a:fld>
            <a:endParaRPr lang="ja-JP" altLang="en-US" smtClean="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タイトル 1"/>
          <p:cNvSpPr>
            <a:spLocks noGrp="1"/>
          </p:cNvSpPr>
          <p:nvPr>
            <p:ph type="title"/>
          </p:nvPr>
        </p:nvSpPr>
        <p:spPr>
          <a:xfrm>
            <a:off x="1071563" y="214313"/>
            <a:ext cx="7358062" cy="714375"/>
          </a:xfrm>
        </p:spPr>
        <p:txBody>
          <a:bodyPr/>
          <a:lstStyle/>
          <a:p>
            <a:pPr eaLnBrk="1" hangingPunct="1"/>
            <a:r>
              <a:rPr lang="en-US" altLang="ja-JP" sz="3200" b="1">
                <a:ln>
                  <a:noFill/>
                </a:ln>
                <a:solidFill>
                  <a:srgbClr val="7030A0"/>
                </a:solidFill>
                <a:latin typeface="HG丸ｺﾞｼｯｸM-PRO" charset="-128"/>
              </a:rPr>
              <a:t>Take-Home Messages(9)</a:t>
            </a:r>
            <a:endParaRPr lang="ja-JP" altLang="en-US" sz="3200" b="1">
              <a:ln>
                <a:noFill/>
              </a:ln>
              <a:solidFill>
                <a:srgbClr val="7030A0"/>
              </a:solidFill>
              <a:latin typeface="HG丸ｺﾞｼｯｸM-PRO" charset="-128"/>
            </a:endParaRPr>
          </a:p>
        </p:txBody>
      </p:sp>
      <p:sp>
        <p:nvSpPr>
          <p:cNvPr id="84995" name="コンテンツ プレースホルダ 2"/>
          <p:cNvSpPr>
            <a:spLocks noGrp="1"/>
          </p:cNvSpPr>
          <p:nvPr>
            <p:ph idx="1"/>
          </p:nvPr>
        </p:nvSpPr>
        <p:spPr>
          <a:xfrm>
            <a:off x="395288" y="1052513"/>
            <a:ext cx="8353425" cy="5113337"/>
          </a:xfrm>
        </p:spPr>
        <p:txBody>
          <a:bodyPr/>
          <a:lstStyle/>
          <a:p>
            <a:pPr eaLnBrk="1" hangingPunct="1"/>
            <a:r>
              <a:rPr lang="ja-JP" altLang="en-US" sz="2800">
                <a:solidFill>
                  <a:schemeClr val="bg1"/>
                </a:solidFill>
                <a:latin typeface="HG丸ｺﾞｼｯｸM-PRO" charset="-128"/>
              </a:rPr>
              <a:t>「母乳不足」と思いこまないようにするには</a:t>
            </a:r>
            <a:endParaRPr lang="en-US" altLang="ja-JP" sz="2800">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「足りている信頼できるサイン」を説明する</a:t>
            </a:r>
            <a:endParaRPr lang="en-US" altLang="ja-JP">
              <a:solidFill>
                <a:schemeClr val="bg1"/>
              </a:solidFill>
              <a:latin typeface="HG丸ｺﾞｼｯｸM-PRO" charset="-128"/>
            </a:endParaRPr>
          </a:p>
          <a:p>
            <a:pPr lvl="1" eaLnBrk="1" hangingPunct="1">
              <a:buClr>
                <a:srgbClr val="C00000"/>
              </a:buClr>
              <a:buFont typeface="Wingdings" charset="2"/>
              <a:buChar char="ü"/>
            </a:pPr>
            <a:r>
              <a:rPr lang="ja-JP" altLang="en-US">
                <a:solidFill>
                  <a:schemeClr val="bg1"/>
                </a:solidFill>
                <a:latin typeface="HG丸ｺﾞｼｯｸM-PRO" charset="-128"/>
              </a:rPr>
              <a:t>母親の自信を構築する</a:t>
            </a:r>
            <a:endParaRPr lang="en-US" altLang="ja-JP">
              <a:solidFill>
                <a:schemeClr val="bg1"/>
              </a:solidFill>
              <a:latin typeface="HG丸ｺﾞｼｯｸM-PRO" charset="-128"/>
            </a:endParaRPr>
          </a:p>
          <a:p>
            <a:pPr eaLnBrk="1" hangingPunct="1"/>
            <a:r>
              <a:rPr lang="ja-JP" altLang="en-US" sz="2800">
                <a:solidFill>
                  <a:schemeClr val="bg1"/>
                </a:solidFill>
                <a:latin typeface="HG丸ｺﾞｼｯｸM-PRO" charset="-128"/>
              </a:rPr>
              <a:t>よくある母乳不足の原因は「母乳が乳房外に出されないこと」＝母乳摂取量が少ない原因と共通</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赤ちゃんの正常な成長パターン</a:t>
            </a:r>
            <a:endParaRPr lang="en-US" altLang="ja-JP" sz="2800">
              <a:solidFill>
                <a:schemeClr val="bg1"/>
              </a:solidFill>
              <a:latin typeface="HG丸ｺﾞｼｯｸM-PRO" charset="-128"/>
            </a:endParaRPr>
          </a:p>
          <a:p>
            <a:pPr lvl="1" eaLnBrk="1" hangingPunct="1">
              <a:buClr>
                <a:schemeClr val="bg2"/>
              </a:buClr>
              <a:buFont typeface="Wingdings" charset="2"/>
              <a:buChar char="ü"/>
            </a:pPr>
            <a:r>
              <a:rPr lang="ja-JP" altLang="en-US">
                <a:solidFill>
                  <a:schemeClr val="bg1"/>
                </a:solidFill>
                <a:latin typeface="HG丸ｺﾞｼｯｸM-PRO" charset="-128"/>
              </a:rPr>
              <a:t>出生後数日で</a:t>
            </a:r>
            <a:r>
              <a:rPr lang="en-US" altLang="ja-JP">
                <a:solidFill>
                  <a:schemeClr val="bg1"/>
                </a:solidFill>
                <a:latin typeface="HG丸ｺﾞｼｯｸM-PRO" charset="-128"/>
              </a:rPr>
              <a:t>7-10%</a:t>
            </a:r>
            <a:r>
              <a:rPr lang="ja-JP" altLang="en-US">
                <a:solidFill>
                  <a:schemeClr val="bg1"/>
                </a:solidFill>
                <a:latin typeface="HG丸ｺﾞｼｯｸM-PRO" charset="-128"/>
              </a:rPr>
              <a:t>体重減少</a:t>
            </a:r>
            <a:endParaRPr lang="en-US" altLang="ja-JP">
              <a:solidFill>
                <a:schemeClr val="bg1"/>
              </a:solidFill>
              <a:latin typeface="HG丸ｺﾞｼｯｸM-PRO" charset="-128"/>
            </a:endParaRPr>
          </a:p>
          <a:p>
            <a:pPr lvl="1" eaLnBrk="1" hangingPunct="1">
              <a:buClr>
                <a:schemeClr val="bg2"/>
              </a:buClr>
              <a:buFont typeface="Wingdings" charset="2"/>
              <a:buChar char="ü"/>
            </a:pPr>
            <a:r>
              <a:rPr lang="en-US" altLang="ja-JP" smtClean="0">
                <a:solidFill>
                  <a:schemeClr val="bg1"/>
                </a:solidFill>
                <a:latin typeface="HG丸ｺﾞｼｯｸM-PRO" charset="-128"/>
              </a:rPr>
              <a:t>2</a:t>
            </a:r>
            <a:r>
              <a:rPr lang="ja-JP" altLang="en-US" smtClean="0">
                <a:solidFill>
                  <a:schemeClr val="bg1"/>
                </a:solidFill>
                <a:latin typeface="HG丸ｺﾞｼｯｸM-PRO" charset="-128"/>
              </a:rPr>
              <a:t>（</a:t>
            </a:r>
            <a:r>
              <a:rPr lang="en-US" altLang="ja-JP" smtClean="0">
                <a:solidFill>
                  <a:schemeClr val="bg1"/>
                </a:solidFill>
                <a:latin typeface="HG丸ｺﾞｼｯｸM-PRO" charset="-128"/>
              </a:rPr>
              <a:t>〜3</a:t>
            </a:r>
            <a:r>
              <a:rPr lang="ja-JP" altLang="en-US" smtClean="0">
                <a:solidFill>
                  <a:schemeClr val="bg1"/>
                </a:solidFill>
                <a:latin typeface="HG丸ｺﾞｼｯｸM-PRO" charset="-128"/>
              </a:rPr>
              <a:t>）週間で</a:t>
            </a:r>
            <a:r>
              <a:rPr lang="ja-JP" altLang="en-US">
                <a:solidFill>
                  <a:schemeClr val="bg1"/>
                </a:solidFill>
                <a:latin typeface="HG丸ｺﾞｼｯｸM-PRO" charset="-128"/>
              </a:rPr>
              <a:t>出生体重に戻る</a:t>
            </a:r>
            <a:endParaRPr lang="en-US" altLang="ja-JP">
              <a:solidFill>
                <a:schemeClr val="bg1"/>
              </a:solidFill>
              <a:latin typeface="HG丸ｺﾞｼｯｸM-PRO" charset="-128"/>
            </a:endParaRPr>
          </a:p>
          <a:p>
            <a:pPr eaLnBrk="1" hangingPunct="1"/>
            <a:r>
              <a:rPr lang="ja-JP" altLang="en-US" sz="2800">
                <a:solidFill>
                  <a:schemeClr val="bg1"/>
                </a:solidFill>
                <a:latin typeface="HG丸ｺﾞｼｯｸM-PRO" charset="-128"/>
              </a:rPr>
              <a:t>「母乳育児成功のための</a:t>
            </a:r>
            <a:r>
              <a:rPr lang="en-US" altLang="ja-JP" sz="2800">
                <a:solidFill>
                  <a:schemeClr val="bg1"/>
                </a:solidFill>
                <a:latin typeface="HG丸ｺﾞｼｯｸM-PRO" charset="-128"/>
              </a:rPr>
              <a:t>10</a:t>
            </a:r>
            <a:r>
              <a:rPr lang="ja-JP" altLang="en-US" sz="2800">
                <a:solidFill>
                  <a:schemeClr val="bg1"/>
                </a:solidFill>
                <a:latin typeface="HG丸ｺﾞｼｯｸM-PRO" charset="-128"/>
              </a:rPr>
              <a:t>ヵ条」の実践は</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母乳がたっぷり出るのを確実にする助けとなる</a:t>
            </a:r>
            <a:endParaRPr lang="en-US" altLang="ja-JP" sz="2800">
              <a:solidFill>
                <a:schemeClr val="bg1"/>
              </a:solidFill>
              <a:latin typeface="HG丸ｺﾞｼｯｸM-PRO" charset="-128"/>
            </a:endParaRPr>
          </a:p>
          <a:p>
            <a:pPr eaLnBrk="1" hangingPunct="1"/>
            <a:endParaRPr lang="ja-JP" altLang="en-US" sz="2800">
              <a:solidFill>
                <a:schemeClr val="bg1"/>
              </a:solidFill>
              <a:latin typeface="HG丸ｺﾞｼｯｸM-PRO" charset="-128"/>
            </a:endParaRPr>
          </a:p>
        </p:txBody>
      </p:sp>
      <p:sp>
        <p:nvSpPr>
          <p:cNvPr id="84996" name="スライド番号プレースホルダ 3"/>
          <p:cNvSpPr>
            <a:spLocks noGrp="1"/>
          </p:cNvSpPr>
          <p:nvPr>
            <p:ph type="sldNum" sz="quarter" idx="12"/>
          </p:nvPr>
        </p:nvSpPr>
        <p:spPr bwMode="auto">
          <a:noFill/>
          <a:ln>
            <a:miter lim="800000"/>
            <a:headEnd/>
            <a:tailEnd/>
          </a:ln>
        </p:spPr>
        <p:txBody>
          <a:bodyPr/>
          <a:lstStyle/>
          <a:p>
            <a:fld id="{6A2C4262-64BD-8044-8678-2254E5099C3D}" type="slidenum">
              <a:rPr lang="ja-JP" altLang="en-US" smtClean="0"/>
              <a:pPr/>
              <a:t>36</a:t>
            </a:fld>
            <a:endParaRPr lang="ja-JP" altLang="en-US"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1"/>
          <p:cNvSpPr>
            <a:spLocks noGrp="1"/>
          </p:cNvSpPr>
          <p:nvPr>
            <p:ph type="title"/>
          </p:nvPr>
        </p:nvSpPr>
        <p:spPr>
          <a:xfrm>
            <a:off x="928688" y="357188"/>
            <a:ext cx="7358062" cy="714375"/>
          </a:xfrm>
        </p:spPr>
        <p:txBody>
          <a:bodyPr/>
          <a:lstStyle/>
          <a:p>
            <a:pPr eaLnBrk="1" hangingPunct="1"/>
            <a:r>
              <a:rPr lang="ja-JP" altLang="en-US" sz="3800" b="1">
                <a:ln>
                  <a:noFill/>
                </a:ln>
                <a:solidFill>
                  <a:srgbClr val="7030A0"/>
                </a:solidFill>
              </a:rPr>
              <a:t>郁子さんのストーリー</a:t>
            </a:r>
          </a:p>
        </p:txBody>
      </p:sp>
      <p:sp>
        <p:nvSpPr>
          <p:cNvPr id="21507" name="コンテンツ プレースホルダ 2"/>
          <p:cNvSpPr>
            <a:spLocks noGrp="1"/>
          </p:cNvSpPr>
          <p:nvPr>
            <p:ph idx="1"/>
          </p:nvPr>
        </p:nvSpPr>
        <p:spPr>
          <a:xfrm>
            <a:off x="534988" y="1557338"/>
            <a:ext cx="8143875" cy="3960812"/>
          </a:xfrm>
        </p:spPr>
        <p:txBody>
          <a:bodyPr/>
          <a:lstStyle/>
          <a:p>
            <a:pPr eaLnBrk="1" hangingPunct="1"/>
            <a:r>
              <a:rPr lang="ja-JP" altLang="en-US" sz="2800">
                <a:solidFill>
                  <a:schemeClr val="bg1"/>
                </a:solidFill>
              </a:rPr>
              <a:t>郁子さんは上の子どものとき母乳が足りなかったと感じ</a:t>
            </a:r>
            <a:r>
              <a:rPr lang="en-US" altLang="ja-JP" sz="2800">
                <a:solidFill>
                  <a:schemeClr val="bg1"/>
                </a:solidFill>
              </a:rPr>
              <a:t>,</a:t>
            </a:r>
            <a:r>
              <a:rPr lang="ja-JP" altLang="en-US" sz="2800">
                <a:solidFill>
                  <a:schemeClr val="bg1"/>
                </a:solidFill>
              </a:rPr>
              <a:t>生後数週間から定期的に人工乳を足していた</a:t>
            </a:r>
            <a:endParaRPr lang="en-US" altLang="ja-JP" sz="2800">
              <a:solidFill>
                <a:schemeClr val="bg1"/>
              </a:solidFill>
            </a:endParaRPr>
          </a:p>
          <a:p>
            <a:pPr eaLnBrk="1" hangingPunct="1"/>
            <a:r>
              <a:rPr lang="ja-JP" altLang="en-US" sz="2800">
                <a:solidFill>
                  <a:schemeClr val="bg1"/>
                </a:solidFill>
              </a:rPr>
              <a:t>今回の妊娠中に</a:t>
            </a:r>
            <a:r>
              <a:rPr lang="en-US" altLang="ja-JP" sz="2800">
                <a:solidFill>
                  <a:schemeClr val="bg1"/>
                </a:solidFill>
              </a:rPr>
              <a:t>,</a:t>
            </a:r>
            <a:r>
              <a:rPr lang="ja-JP" altLang="en-US" sz="2800">
                <a:solidFill>
                  <a:schemeClr val="bg1"/>
                </a:solidFill>
              </a:rPr>
              <a:t>郁子さんは母乳だけで育てることが赤ちゃんにとって重要であると聞いた</a:t>
            </a:r>
            <a:endParaRPr lang="en-US" altLang="ja-JP" sz="2800">
              <a:solidFill>
                <a:schemeClr val="bg1"/>
              </a:solidFill>
            </a:endParaRPr>
          </a:p>
          <a:p>
            <a:pPr eaLnBrk="1" hangingPunct="1"/>
            <a:r>
              <a:rPr lang="en-US" altLang="ja-JP" sz="2800">
                <a:solidFill>
                  <a:schemeClr val="bg1"/>
                </a:solidFill>
              </a:rPr>
              <a:t> </a:t>
            </a:r>
            <a:r>
              <a:rPr lang="ja-JP" altLang="en-US" sz="2800">
                <a:solidFill>
                  <a:schemeClr val="bg1"/>
                </a:solidFill>
              </a:rPr>
              <a:t>しかし何も足さずに母乳だけを与えることに自信がない</a:t>
            </a:r>
            <a:endParaRPr lang="en-US" altLang="ja-JP" sz="2800">
              <a:solidFill>
                <a:schemeClr val="bg1"/>
              </a:solidFill>
            </a:endParaRPr>
          </a:p>
          <a:p>
            <a:pPr eaLnBrk="1" hangingPunct="1">
              <a:buFont typeface="Wingdings" charset="2"/>
              <a:buNone/>
            </a:pPr>
            <a:endParaRPr lang="en-US" altLang="ja-JP" sz="2800">
              <a:solidFill>
                <a:schemeClr val="bg1"/>
              </a:solidFill>
            </a:endParaRPr>
          </a:p>
          <a:p>
            <a:pPr eaLnBrk="1" hangingPunct="1">
              <a:buFont typeface="Wingdings" charset="2"/>
              <a:buNone/>
            </a:pPr>
            <a:r>
              <a:rPr lang="ja-JP" altLang="en-US" sz="2800">
                <a:solidFill>
                  <a:schemeClr val="bg1"/>
                </a:solidFill>
              </a:rPr>
              <a:t>　</a:t>
            </a:r>
            <a:endParaRPr lang="en-US" altLang="ja-JP" sz="2800">
              <a:solidFill>
                <a:schemeClr val="bg1"/>
              </a:solidFill>
            </a:endParaRPr>
          </a:p>
        </p:txBody>
      </p:sp>
      <p:sp>
        <p:nvSpPr>
          <p:cNvPr id="21508" name="スライド番号プレースホルダ 3"/>
          <p:cNvSpPr>
            <a:spLocks noGrp="1"/>
          </p:cNvSpPr>
          <p:nvPr>
            <p:ph type="sldNum" sz="quarter" idx="12"/>
          </p:nvPr>
        </p:nvSpPr>
        <p:spPr bwMode="auto">
          <a:noFill/>
          <a:ln>
            <a:miter lim="800000"/>
            <a:headEnd/>
            <a:tailEnd/>
          </a:ln>
        </p:spPr>
        <p:txBody>
          <a:bodyPr/>
          <a:lstStyle/>
          <a:p>
            <a:fld id="{4A942696-06CF-1246-A24D-BC1569AA084A}" type="slidenum">
              <a:rPr lang="ja-JP" altLang="en-US" smtClean="0"/>
              <a:pPr/>
              <a:t>4</a:t>
            </a:fld>
            <a:endParaRPr lang="ja-JP" altLang="en-US" smtClean="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コンテンツ プレースホルダ 2"/>
          <p:cNvSpPr>
            <a:spLocks noGrp="1"/>
          </p:cNvSpPr>
          <p:nvPr>
            <p:ph idx="1"/>
          </p:nvPr>
        </p:nvSpPr>
        <p:spPr>
          <a:xfrm>
            <a:off x="901700" y="2205038"/>
            <a:ext cx="7358063" cy="2887662"/>
          </a:xfrm>
        </p:spPr>
        <p:txBody>
          <a:bodyPr/>
          <a:lstStyle/>
          <a:p>
            <a:pPr eaLnBrk="1" hangingPunct="1"/>
            <a:endParaRPr lang="en-US" altLang="ja-JP">
              <a:solidFill>
                <a:schemeClr val="bg1"/>
              </a:solidFill>
              <a:latin typeface="HG丸ｺﾞｼｯｸM-PRO" charset="-128"/>
            </a:endParaRPr>
          </a:p>
          <a:p>
            <a:pPr algn="ctr" eaLnBrk="1" hangingPunct="1"/>
            <a:r>
              <a:rPr lang="ja-JP" altLang="en-US">
                <a:solidFill>
                  <a:schemeClr val="bg1"/>
                </a:solidFill>
                <a:latin typeface="HG丸ｺﾞｼｯｸM-PRO" charset="-128"/>
              </a:rPr>
              <a:t>母親自身が母乳が充分ではないと</a:t>
            </a:r>
            <a:endParaRPr lang="en-US" altLang="ja-JP">
              <a:solidFill>
                <a:schemeClr val="bg1"/>
              </a:solidFill>
              <a:latin typeface="HG丸ｺﾞｼｯｸM-PRO" charset="-128"/>
            </a:endParaRPr>
          </a:p>
          <a:p>
            <a:pPr algn="ctr" eaLnBrk="1" hangingPunct="1">
              <a:buFont typeface="Wingdings" charset="2"/>
              <a:buNone/>
            </a:pPr>
            <a:r>
              <a:rPr lang="ja-JP" altLang="en-US">
                <a:solidFill>
                  <a:schemeClr val="bg1"/>
                </a:solidFill>
                <a:latin typeface="HG丸ｺﾞｼｯｸM-PRO" charset="-128"/>
              </a:rPr>
              <a:t>思いこむこと　</a:t>
            </a:r>
          </a:p>
        </p:txBody>
      </p:sp>
      <p:sp>
        <p:nvSpPr>
          <p:cNvPr id="23555" name="テキスト ボックス 1"/>
          <p:cNvSpPr txBox="1">
            <a:spLocks noChangeArrowheads="1"/>
          </p:cNvSpPr>
          <p:nvPr/>
        </p:nvSpPr>
        <p:spPr bwMode="auto">
          <a:xfrm>
            <a:off x="901700" y="692150"/>
            <a:ext cx="7981950" cy="1077913"/>
          </a:xfrm>
          <a:prstGeom prst="rect">
            <a:avLst/>
          </a:prstGeom>
          <a:noFill/>
          <a:ln w="9525">
            <a:noFill/>
            <a:miter lim="800000"/>
            <a:headEnd/>
            <a:tailEnd/>
          </a:ln>
        </p:spPr>
        <p:txBody>
          <a:bodyPr wrap="none">
            <a:prstTxWarp prst="textNoShape">
              <a:avLst/>
            </a:prstTxWarp>
            <a:spAutoFit/>
          </a:bodyPr>
          <a:lstStyle/>
          <a:p>
            <a:r>
              <a:rPr lang="ja-JP" altLang="en-US" sz="3200" b="1">
                <a:solidFill>
                  <a:srgbClr val="7030A0"/>
                </a:solidFill>
                <a:latin typeface="HG丸ｺﾞｼｯｸM-PRO" charset="-128"/>
                <a:ea typeface="HG丸ｺﾞｼｯｸM-PRO" charset="-128"/>
                <a:cs typeface="HG丸ｺﾞｼｯｸM-PRO" charset="-128"/>
              </a:rPr>
              <a:t>母親が母乳育児をやめる理由、</a:t>
            </a:r>
            <a:endParaRPr lang="en-US" altLang="ja-JP" sz="3200" b="1">
              <a:solidFill>
                <a:srgbClr val="7030A0"/>
              </a:solidFill>
              <a:latin typeface="HG丸ｺﾞｼｯｸM-PRO" charset="-128"/>
              <a:ea typeface="HG丸ｺﾞｼｯｸM-PRO" charset="-128"/>
              <a:cs typeface="HG丸ｺﾞｼｯｸM-PRO" charset="-128"/>
            </a:endParaRPr>
          </a:p>
          <a:p>
            <a:r>
              <a:rPr lang="ja-JP" altLang="en-US" sz="3200" b="1">
                <a:solidFill>
                  <a:srgbClr val="7030A0"/>
                </a:solidFill>
                <a:latin typeface="HG丸ｺﾞｼｯｸM-PRO" charset="-128"/>
                <a:ea typeface="HG丸ｺﾞｼｯｸM-PRO" charset="-128"/>
                <a:cs typeface="HG丸ｺﾞｼｯｸM-PRO" charset="-128"/>
              </a:rPr>
              <a:t>母乳に補足して人工乳を与える理由とは？</a:t>
            </a:r>
            <a:endParaRPr lang="en-US" altLang="ja-JP" sz="3200" b="1">
              <a:solidFill>
                <a:srgbClr val="7030A0"/>
              </a:solidFill>
              <a:latin typeface="HG丸ｺﾞｼｯｸM-PRO" charset="-128"/>
              <a:ea typeface="HG丸ｺﾞｼｯｸM-PRO" charset="-128"/>
              <a:cs typeface="HG丸ｺﾞｼｯｸM-PRO" charset="-128"/>
            </a:endParaRPr>
          </a:p>
        </p:txBody>
      </p:sp>
      <p:sp>
        <p:nvSpPr>
          <p:cNvPr id="23556" name="スライド番号プレースホルダ 3"/>
          <p:cNvSpPr>
            <a:spLocks noGrp="1"/>
          </p:cNvSpPr>
          <p:nvPr>
            <p:ph type="sldNum" sz="quarter" idx="12"/>
          </p:nvPr>
        </p:nvSpPr>
        <p:spPr bwMode="auto">
          <a:noFill/>
          <a:ln>
            <a:miter lim="800000"/>
            <a:headEnd/>
            <a:tailEnd/>
          </a:ln>
        </p:spPr>
        <p:txBody>
          <a:bodyPr/>
          <a:lstStyle/>
          <a:p>
            <a:fld id="{5944D8F0-60A6-414A-8FCF-71CC0242D467}" type="slidenum">
              <a:rPr lang="ja-JP" altLang="en-US" smtClean="0"/>
              <a:pPr/>
              <a:t>5</a:t>
            </a:fld>
            <a:endParaRPr lang="ja-JP" alt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8" name="コンテンツ プレースホルダ 2"/>
          <p:cNvSpPr>
            <a:spLocks noGrp="1"/>
          </p:cNvSpPr>
          <p:nvPr>
            <p:ph idx="1"/>
          </p:nvPr>
        </p:nvSpPr>
        <p:spPr>
          <a:xfrm>
            <a:off x="323850" y="1628775"/>
            <a:ext cx="8351838" cy="2808288"/>
          </a:xfrm>
        </p:spPr>
        <p:txBody>
          <a:bodyPr/>
          <a:lstStyle/>
          <a:p>
            <a:pPr algn="ctr" eaLnBrk="1" hangingPunct="1">
              <a:buFont typeface="Wingdings" charset="2"/>
              <a:buNone/>
            </a:pPr>
            <a:r>
              <a:rPr lang="ja-JP" altLang="en-US">
                <a:solidFill>
                  <a:srgbClr val="C00000"/>
                </a:solidFill>
              </a:rPr>
              <a:t>赤ちゃんがよく成長しているにも</a:t>
            </a:r>
            <a:endParaRPr lang="en-US" altLang="ja-JP">
              <a:solidFill>
                <a:srgbClr val="C00000"/>
              </a:solidFill>
            </a:endParaRPr>
          </a:p>
          <a:p>
            <a:pPr algn="ctr" eaLnBrk="1" hangingPunct="1">
              <a:buFont typeface="Wingdings" charset="2"/>
              <a:buNone/>
            </a:pPr>
            <a:r>
              <a:rPr lang="ja-JP" altLang="en-US">
                <a:solidFill>
                  <a:srgbClr val="C00000"/>
                </a:solidFill>
              </a:rPr>
              <a:t>かかわらず</a:t>
            </a:r>
            <a:r>
              <a:rPr lang="en-US" altLang="ja-JP">
                <a:solidFill>
                  <a:srgbClr val="C00000"/>
                </a:solidFill>
              </a:rPr>
              <a:t>,</a:t>
            </a:r>
          </a:p>
          <a:p>
            <a:pPr algn="ctr" eaLnBrk="1" hangingPunct="1">
              <a:buFont typeface="Wingdings" charset="2"/>
              <a:buNone/>
            </a:pPr>
            <a:r>
              <a:rPr lang="ja-JP" altLang="en-US" b="1" u="sng">
                <a:solidFill>
                  <a:srgbClr val="C00000"/>
                </a:solidFill>
              </a:rPr>
              <a:t>母乳が充分でないと母親が思いこむサイン</a:t>
            </a:r>
            <a:endParaRPr lang="en-US" altLang="ja-JP" b="1" u="sng">
              <a:solidFill>
                <a:srgbClr val="C00000"/>
              </a:solidFill>
            </a:endParaRPr>
          </a:p>
          <a:p>
            <a:pPr algn="ctr" eaLnBrk="1" hangingPunct="1">
              <a:buFont typeface="Wingdings" charset="2"/>
              <a:buNone/>
            </a:pPr>
            <a:r>
              <a:rPr lang="ja-JP" altLang="en-US">
                <a:solidFill>
                  <a:srgbClr val="C00000"/>
                </a:solidFill>
              </a:rPr>
              <a:t>にはどのようなものがありますか？</a:t>
            </a:r>
            <a:endParaRPr lang="en-US" altLang="ja-JP">
              <a:solidFill>
                <a:srgbClr val="C00000"/>
              </a:solidFill>
            </a:endParaRPr>
          </a:p>
          <a:p>
            <a:pPr algn="ctr" eaLnBrk="1" hangingPunct="1">
              <a:buFont typeface="Wingdings" charset="2"/>
              <a:buNone/>
            </a:pPr>
            <a:r>
              <a:rPr lang="ja-JP" altLang="en-US"/>
              <a:t>　</a:t>
            </a:r>
          </a:p>
        </p:txBody>
      </p:sp>
      <p:sp>
        <p:nvSpPr>
          <p:cNvPr id="25603" name="スライド番号プレースホルダ 2"/>
          <p:cNvSpPr>
            <a:spLocks noGrp="1"/>
          </p:cNvSpPr>
          <p:nvPr>
            <p:ph type="sldNum" sz="quarter" idx="12"/>
          </p:nvPr>
        </p:nvSpPr>
        <p:spPr bwMode="auto">
          <a:noFill/>
          <a:ln>
            <a:miter lim="800000"/>
            <a:headEnd/>
            <a:tailEnd/>
          </a:ln>
        </p:spPr>
        <p:txBody>
          <a:bodyPr/>
          <a:lstStyle/>
          <a:p>
            <a:fld id="{0022A793-CDD7-3A46-8F64-21849DBF8969}" type="slidenum">
              <a:rPr lang="ja-JP" altLang="en-US" smtClean="0"/>
              <a:pPr/>
              <a:t>6</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diamond(in)">
                                      <p:cBhvr>
                                        <p:cTn id="7" dur="2000"/>
                                        <p:tgtEl>
                                          <p:spTgt spid="1433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4338">
                                            <p:txEl>
                                              <p:pRg st="1" end="1"/>
                                            </p:txEl>
                                          </p:spTgt>
                                        </p:tgtEl>
                                        <p:attrNameLst>
                                          <p:attrName>style.visibility</p:attrName>
                                        </p:attrNameLst>
                                      </p:cBhvr>
                                      <p:to>
                                        <p:strVal val="visible"/>
                                      </p:to>
                                    </p:set>
                                    <p:animEffect transition="in" filter="diamond(in)">
                                      <p:cBhvr>
                                        <p:cTn id="12" dur="2000"/>
                                        <p:tgtEl>
                                          <p:spTgt spid="1433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4338">
                                            <p:txEl>
                                              <p:pRg st="2" end="2"/>
                                            </p:txEl>
                                          </p:spTgt>
                                        </p:tgtEl>
                                        <p:attrNameLst>
                                          <p:attrName>style.visibility</p:attrName>
                                        </p:attrNameLst>
                                      </p:cBhvr>
                                      <p:to>
                                        <p:strVal val="visible"/>
                                      </p:to>
                                    </p:set>
                                    <p:animEffect transition="in" filter="diamond(in)">
                                      <p:cBhvr>
                                        <p:cTn id="17" dur="2000"/>
                                        <p:tgtEl>
                                          <p:spTgt spid="1433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14338">
                                            <p:txEl>
                                              <p:pRg st="3" end="3"/>
                                            </p:txEl>
                                          </p:spTgt>
                                        </p:tgtEl>
                                        <p:attrNameLst>
                                          <p:attrName>style.visibility</p:attrName>
                                        </p:attrNameLst>
                                      </p:cBhvr>
                                      <p:to>
                                        <p:strVal val="visible"/>
                                      </p:to>
                                    </p:set>
                                    <p:animEffect transition="in" filter="diamond(in)">
                                      <p:cBhvr>
                                        <p:cTn id="22" dur="2000"/>
                                        <p:tgtEl>
                                          <p:spTgt spid="1433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タイトル 1"/>
          <p:cNvSpPr>
            <a:spLocks noGrp="1"/>
          </p:cNvSpPr>
          <p:nvPr>
            <p:ph type="title"/>
          </p:nvPr>
        </p:nvSpPr>
        <p:spPr>
          <a:xfrm>
            <a:off x="684213" y="625475"/>
            <a:ext cx="8001000" cy="571500"/>
          </a:xfrm>
        </p:spPr>
        <p:txBody>
          <a:bodyPr/>
          <a:lstStyle/>
          <a:p>
            <a:pPr eaLnBrk="1" hangingPunct="1"/>
            <a:r>
              <a:rPr lang="ja-JP" altLang="en-US" sz="3200" b="1">
                <a:ln>
                  <a:noFill/>
                </a:ln>
                <a:solidFill>
                  <a:srgbClr val="7030A0"/>
                </a:solidFill>
              </a:rPr>
              <a:t>母乳不足と「考えてしまう」サイン</a:t>
            </a:r>
          </a:p>
        </p:txBody>
      </p:sp>
      <p:sp>
        <p:nvSpPr>
          <p:cNvPr id="27651" name="コンテンツ プレースホルダ 2"/>
          <p:cNvSpPr>
            <a:spLocks noGrp="1"/>
          </p:cNvSpPr>
          <p:nvPr>
            <p:ph idx="1"/>
          </p:nvPr>
        </p:nvSpPr>
        <p:spPr>
          <a:xfrm>
            <a:off x="793750" y="1412875"/>
            <a:ext cx="7740650" cy="4857750"/>
          </a:xfrm>
        </p:spPr>
        <p:txBody>
          <a:bodyPr/>
          <a:lstStyle/>
          <a:p>
            <a:pPr eaLnBrk="1" hangingPunct="1">
              <a:lnSpc>
                <a:spcPts val="3000"/>
              </a:lnSpc>
              <a:spcBef>
                <a:spcPct val="0"/>
              </a:spcBef>
              <a:buFont typeface="Wingdings" charset="2"/>
              <a:buNone/>
            </a:pPr>
            <a:r>
              <a:rPr lang="ja-JP" altLang="en-US" sz="2800">
                <a:solidFill>
                  <a:schemeClr val="bg1"/>
                </a:solidFill>
                <a:latin typeface="HG丸ｺﾞｼｯｸM-PRO" charset="-128"/>
              </a:rPr>
              <a:t>赤ちゃんがよく泣く</a:t>
            </a:r>
            <a:endParaRPr lang="en-US" altLang="ja-JP" sz="2800">
              <a:solidFill>
                <a:schemeClr val="bg1"/>
              </a:solidFill>
              <a:latin typeface="HG丸ｺﾞｼｯｸM-PRO" charset="-128"/>
            </a:endParaRPr>
          </a:p>
          <a:p>
            <a:pPr eaLnBrk="1" hangingPunct="1">
              <a:lnSpc>
                <a:spcPts val="3000"/>
              </a:lnSpc>
              <a:spcBef>
                <a:spcPct val="0"/>
              </a:spcBef>
            </a:pPr>
            <a:r>
              <a:rPr lang="ja-JP" altLang="en-US" sz="2800">
                <a:solidFill>
                  <a:schemeClr val="bg1"/>
                </a:solidFill>
                <a:latin typeface="HG丸ｺﾞｼｯｸM-PRO" charset="-128"/>
              </a:rPr>
              <a:t>赤ちゃんが長時間続けて寝ない</a:t>
            </a:r>
            <a:endParaRPr lang="en-US" altLang="ja-JP" sz="2800">
              <a:solidFill>
                <a:schemeClr val="bg1"/>
              </a:solidFill>
              <a:latin typeface="HG丸ｺﾞｼｯｸM-PRO" charset="-128"/>
            </a:endParaRPr>
          </a:p>
          <a:p>
            <a:pPr eaLnBrk="1" hangingPunct="1">
              <a:lnSpc>
                <a:spcPts val="3000"/>
              </a:lnSpc>
              <a:spcBef>
                <a:spcPct val="0"/>
              </a:spcBef>
            </a:pPr>
            <a:r>
              <a:rPr lang="ja-JP" altLang="en-US" sz="2800">
                <a:solidFill>
                  <a:schemeClr val="bg1"/>
                </a:solidFill>
                <a:latin typeface="HG丸ｺﾞｼｯｸM-PRO" charset="-128"/>
              </a:rPr>
              <a:t>乳房で落ち着いて飲まない</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飲ませにくい</a:t>
            </a:r>
            <a:endParaRPr lang="en-US" altLang="ja-JP" sz="2800">
              <a:solidFill>
                <a:schemeClr val="bg1"/>
              </a:solidFill>
              <a:latin typeface="HG丸ｺﾞｼｯｸM-PRO" charset="-128"/>
            </a:endParaRPr>
          </a:p>
          <a:p>
            <a:pPr eaLnBrk="1" hangingPunct="1">
              <a:lnSpc>
                <a:spcPts val="3000"/>
              </a:lnSpc>
              <a:spcBef>
                <a:spcPct val="0"/>
              </a:spcBef>
            </a:pPr>
            <a:r>
              <a:rPr lang="ja-JP" altLang="en-US" sz="2800">
                <a:solidFill>
                  <a:schemeClr val="bg1"/>
                </a:solidFill>
                <a:latin typeface="HG丸ｺﾞｼｯｸM-PRO" charset="-128"/>
              </a:rPr>
              <a:t>赤ちゃんが指やこぶしを吸啜する</a:t>
            </a:r>
            <a:endParaRPr lang="en-US" altLang="ja-JP" sz="2800">
              <a:solidFill>
                <a:schemeClr val="bg1"/>
              </a:solidFill>
              <a:latin typeface="HG丸ｺﾞｼｯｸM-PRO" charset="-128"/>
            </a:endParaRPr>
          </a:p>
          <a:p>
            <a:pPr eaLnBrk="1" hangingPunct="1">
              <a:lnSpc>
                <a:spcPts val="3000"/>
              </a:lnSpc>
              <a:spcBef>
                <a:spcPct val="0"/>
              </a:spcBef>
            </a:pPr>
            <a:r>
              <a:rPr lang="ja-JP" altLang="en-US" sz="2800">
                <a:solidFill>
                  <a:schemeClr val="bg1"/>
                </a:solidFill>
                <a:latin typeface="HG丸ｺﾞｼｯｸM-PRO" charset="-128"/>
              </a:rPr>
              <a:t>赤ちゃんが特に大きいか小さい</a:t>
            </a:r>
            <a:endParaRPr lang="en-US" altLang="ja-JP" sz="2800">
              <a:solidFill>
                <a:schemeClr val="bg1"/>
              </a:solidFill>
              <a:latin typeface="HG丸ｺﾞｼｯｸM-PRO" charset="-128"/>
            </a:endParaRPr>
          </a:p>
          <a:p>
            <a:pPr eaLnBrk="1" hangingPunct="1">
              <a:lnSpc>
                <a:spcPts val="3000"/>
              </a:lnSpc>
              <a:spcBef>
                <a:spcPct val="0"/>
              </a:spcBef>
            </a:pPr>
            <a:r>
              <a:rPr lang="ja-JP" altLang="en-US" sz="2800">
                <a:solidFill>
                  <a:schemeClr val="bg1"/>
                </a:solidFill>
                <a:latin typeface="HG丸ｺﾞｼｯｸM-PRO" charset="-128"/>
              </a:rPr>
              <a:t>頻繁に飲みたがる</a:t>
            </a:r>
            <a:r>
              <a:rPr lang="en-US" altLang="ja-JP" sz="2800">
                <a:solidFill>
                  <a:schemeClr val="bg1"/>
                </a:solidFill>
                <a:latin typeface="HG丸ｺﾞｼｯｸM-PRO" charset="-128"/>
              </a:rPr>
              <a:t>, </a:t>
            </a:r>
            <a:r>
              <a:rPr lang="ja-JP" altLang="en-US" sz="2800">
                <a:solidFill>
                  <a:schemeClr val="bg1"/>
                </a:solidFill>
                <a:latin typeface="HG丸ｺﾞｼｯｸM-PRO" charset="-128"/>
              </a:rPr>
              <a:t>長い間離さない</a:t>
            </a:r>
            <a:endParaRPr lang="en-US" altLang="ja-JP" sz="2800">
              <a:solidFill>
                <a:schemeClr val="bg1"/>
              </a:solidFill>
              <a:latin typeface="HG丸ｺﾞｼｯｸM-PRO" charset="-128"/>
            </a:endParaRPr>
          </a:p>
          <a:p>
            <a:pPr eaLnBrk="1" hangingPunct="1">
              <a:lnSpc>
                <a:spcPts val="3000"/>
              </a:lnSpc>
              <a:spcBef>
                <a:spcPct val="0"/>
              </a:spcBef>
            </a:pPr>
            <a:r>
              <a:rPr lang="ja-JP" altLang="en-US" sz="2800">
                <a:solidFill>
                  <a:schemeClr val="bg1"/>
                </a:solidFill>
                <a:latin typeface="HG丸ｺﾞｼｯｸM-PRO" charset="-128"/>
              </a:rPr>
              <a:t>母親（周囲）</a:t>
            </a:r>
            <a:r>
              <a:rPr lang="en-US" altLang="ja-JP" sz="2800">
                <a:solidFill>
                  <a:schemeClr val="bg1"/>
                </a:solidFill>
                <a:latin typeface="HG丸ｺﾞｼｯｸM-PRO" charset="-128"/>
              </a:rPr>
              <a:t>: </a:t>
            </a:r>
            <a:r>
              <a:rPr lang="ja-JP" altLang="en-US" sz="2800">
                <a:solidFill>
                  <a:schemeClr val="bg1"/>
                </a:solidFill>
                <a:latin typeface="HG丸ｺﾞｼｯｸM-PRO" charset="-128"/>
              </a:rPr>
              <a:t>母乳が「薄く」見える</a:t>
            </a:r>
            <a:endParaRPr lang="en-US" altLang="ja-JP" sz="2800">
              <a:solidFill>
                <a:schemeClr val="bg1"/>
              </a:solidFill>
              <a:latin typeface="HG丸ｺﾞｼｯｸM-PRO" charset="-128"/>
            </a:endParaRPr>
          </a:p>
          <a:p>
            <a:pPr eaLnBrk="1" hangingPunct="1">
              <a:lnSpc>
                <a:spcPts val="3000"/>
              </a:lnSpc>
              <a:spcBef>
                <a:spcPct val="0"/>
              </a:spcBef>
            </a:pPr>
            <a:r>
              <a:rPr lang="ja-JP" altLang="en-US" sz="2800">
                <a:solidFill>
                  <a:schemeClr val="bg1"/>
                </a:solidFill>
                <a:latin typeface="HG丸ｺﾞｼｯｸM-PRO" charset="-128"/>
              </a:rPr>
              <a:t>母親が搾乳しようとしても出てこない</a:t>
            </a:r>
            <a:endParaRPr lang="en-US" altLang="ja-JP" sz="2800">
              <a:solidFill>
                <a:schemeClr val="bg1"/>
              </a:solidFill>
              <a:latin typeface="HG丸ｺﾞｼｯｸM-PRO" charset="-128"/>
            </a:endParaRPr>
          </a:p>
          <a:p>
            <a:pPr eaLnBrk="1" hangingPunct="1">
              <a:lnSpc>
                <a:spcPts val="3000"/>
              </a:lnSpc>
              <a:spcBef>
                <a:spcPct val="0"/>
              </a:spcBef>
            </a:pPr>
            <a:r>
              <a:rPr lang="ja-JP" altLang="en-US" sz="2800">
                <a:solidFill>
                  <a:schemeClr val="bg1"/>
                </a:solidFill>
                <a:latin typeface="HG丸ｺﾞｼｯｸM-PRO" charset="-128"/>
              </a:rPr>
              <a:t>乳房が充分に張らない</a:t>
            </a:r>
            <a:r>
              <a:rPr lang="en-US" altLang="ja-JP" sz="2800">
                <a:solidFill>
                  <a:schemeClr val="bg1"/>
                </a:solidFill>
                <a:latin typeface="HG丸ｺﾞｼｯｸM-PRO" charset="-128"/>
              </a:rPr>
              <a:t>, </a:t>
            </a:r>
            <a:r>
              <a:rPr lang="ja-JP" altLang="en-US" sz="2800">
                <a:solidFill>
                  <a:schemeClr val="bg1"/>
                </a:solidFill>
                <a:latin typeface="HG丸ｺﾞｼｯｸM-PRO" charset="-128"/>
              </a:rPr>
              <a:t>前より柔らかい</a:t>
            </a:r>
            <a:endParaRPr lang="en-US" altLang="ja-JP" sz="2800">
              <a:solidFill>
                <a:schemeClr val="bg1"/>
              </a:solidFill>
              <a:latin typeface="HG丸ｺﾞｼｯｸM-PRO" charset="-128"/>
            </a:endParaRPr>
          </a:p>
          <a:p>
            <a:pPr eaLnBrk="1" hangingPunct="1">
              <a:lnSpc>
                <a:spcPts val="3000"/>
              </a:lnSpc>
              <a:spcBef>
                <a:spcPct val="0"/>
              </a:spcBef>
            </a:pPr>
            <a:r>
              <a:rPr lang="ja-JP" altLang="en-US" sz="2800">
                <a:solidFill>
                  <a:schemeClr val="bg1"/>
                </a:solidFill>
                <a:latin typeface="HG丸ｺﾞｼｯｸM-PRO" charset="-128"/>
              </a:rPr>
              <a:t>母乳が漏れない等オキシトシン反射のサインに気がつかない</a:t>
            </a:r>
            <a:endParaRPr lang="en-US" altLang="ja-JP" sz="2800">
              <a:solidFill>
                <a:schemeClr val="bg1"/>
              </a:solidFill>
              <a:latin typeface="HG丸ｺﾞｼｯｸM-PRO" charset="-128"/>
            </a:endParaRPr>
          </a:p>
          <a:p>
            <a:pPr eaLnBrk="1" hangingPunct="1">
              <a:lnSpc>
                <a:spcPts val="3000"/>
              </a:lnSpc>
              <a:spcBef>
                <a:spcPct val="0"/>
              </a:spcBef>
            </a:pPr>
            <a:r>
              <a:rPr lang="ja-JP" altLang="en-US" sz="2800">
                <a:solidFill>
                  <a:schemeClr val="bg1"/>
                </a:solidFill>
                <a:latin typeface="HG丸ｺﾞｼｯｸM-PRO" charset="-128"/>
              </a:rPr>
              <a:t>赤ちゃんに人工乳を補足すると飲む</a:t>
            </a:r>
            <a:endParaRPr lang="en-US" altLang="ja-JP" sz="2800">
              <a:solidFill>
                <a:schemeClr val="bg1"/>
              </a:solidFill>
              <a:latin typeface="HG丸ｺﾞｼｯｸM-PRO" charset="-128"/>
            </a:endParaRPr>
          </a:p>
        </p:txBody>
      </p:sp>
      <p:sp>
        <p:nvSpPr>
          <p:cNvPr id="27652" name="スライド番号プレースホルダ 3"/>
          <p:cNvSpPr>
            <a:spLocks noGrp="1"/>
          </p:cNvSpPr>
          <p:nvPr>
            <p:ph type="sldNum" sz="quarter" idx="12"/>
          </p:nvPr>
        </p:nvSpPr>
        <p:spPr bwMode="auto">
          <a:noFill/>
          <a:ln>
            <a:miter lim="800000"/>
            <a:headEnd/>
            <a:tailEnd/>
          </a:ln>
        </p:spPr>
        <p:txBody>
          <a:bodyPr/>
          <a:lstStyle/>
          <a:p>
            <a:fld id="{80549C42-C760-D74D-BF5F-F3EE5126C75E}" type="slidenum">
              <a:rPr lang="ja-JP" altLang="en-US" smtClean="0"/>
              <a:pPr/>
              <a:t>7</a:t>
            </a:fld>
            <a:endParaRPr lang="ja-JP" alt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タイトル 1"/>
          <p:cNvSpPr>
            <a:spLocks noGrp="1"/>
          </p:cNvSpPr>
          <p:nvPr>
            <p:ph type="title"/>
          </p:nvPr>
        </p:nvSpPr>
        <p:spPr/>
        <p:txBody>
          <a:bodyPr/>
          <a:lstStyle/>
          <a:p>
            <a:pPr eaLnBrk="1" hangingPunct="1"/>
            <a:endParaRPr lang="ja-JP" altLang="en-US" sz="3800">
              <a:ln>
                <a:noFill/>
              </a:ln>
            </a:endParaRPr>
          </a:p>
        </p:txBody>
      </p:sp>
      <p:sp>
        <p:nvSpPr>
          <p:cNvPr id="17411" name="コンテンツ プレースホルダ 2"/>
          <p:cNvSpPr>
            <a:spLocks noGrp="1"/>
          </p:cNvSpPr>
          <p:nvPr>
            <p:ph idx="1"/>
          </p:nvPr>
        </p:nvSpPr>
        <p:spPr>
          <a:xfrm>
            <a:off x="827088" y="1268413"/>
            <a:ext cx="7848600" cy="4525962"/>
          </a:xfrm>
        </p:spPr>
        <p:txBody>
          <a:bodyPr/>
          <a:lstStyle/>
          <a:p>
            <a:pPr algn="ctr" eaLnBrk="1" hangingPunct="1">
              <a:buFont typeface="Wingdings" charset="2"/>
              <a:buNone/>
            </a:pPr>
            <a:endParaRPr lang="en-US" altLang="ja-JP"/>
          </a:p>
          <a:p>
            <a:pPr algn="ctr" eaLnBrk="1" hangingPunct="1">
              <a:buFont typeface="Wingdings" charset="2"/>
              <a:buNone/>
            </a:pPr>
            <a:r>
              <a:rPr lang="ja-JP" altLang="en-US">
                <a:solidFill>
                  <a:schemeClr val="bg2"/>
                </a:solidFill>
              </a:rPr>
              <a:t>　</a:t>
            </a:r>
            <a:r>
              <a:rPr lang="ja-JP" altLang="en-US">
                <a:solidFill>
                  <a:srgbClr val="C00000"/>
                </a:solidFill>
              </a:rPr>
              <a:t>赤ちゃんが充分に母乳を摂取していることを示す</a:t>
            </a:r>
            <a:r>
              <a:rPr lang="en-US" altLang="ja-JP">
                <a:solidFill>
                  <a:srgbClr val="C00000"/>
                </a:solidFill>
              </a:rPr>
              <a:t>,</a:t>
            </a:r>
          </a:p>
          <a:p>
            <a:pPr algn="ctr" eaLnBrk="1" hangingPunct="1">
              <a:buFont typeface="Wingdings" charset="2"/>
              <a:buNone/>
            </a:pPr>
            <a:r>
              <a:rPr lang="ja-JP" altLang="en-US" b="1" u="sng">
                <a:solidFill>
                  <a:srgbClr val="C00000"/>
                </a:solidFill>
              </a:rPr>
              <a:t>母親自身に分かる「信頼できるサイン」</a:t>
            </a:r>
            <a:endParaRPr lang="en-US" altLang="ja-JP" b="1" u="sng">
              <a:solidFill>
                <a:srgbClr val="C00000"/>
              </a:solidFill>
            </a:endParaRPr>
          </a:p>
          <a:p>
            <a:pPr algn="ctr" eaLnBrk="1" hangingPunct="1">
              <a:buFont typeface="Wingdings" charset="2"/>
              <a:buNone/>
            </a:pPr>
            <a:r>
              <a:rPr lang="ja-JP" altLang="en-US">
                <a:solidFill>
                  <a:srgbClr val="C00000"/>
                </a:solidFill>
              </a:rPr>
              <a:t>は何でしょうか？</a:t>
            </a:r>
          </a:p>
        </p:txBody>
      </p:sp>
      <p:sp>
        <p:nvSpPr>
          <p:cNvPr id="29700" name="スライド番号プレースホルダ 3"/>
          <p:cNvSpPr>
            <a:spLocks noGrp="1"/>
          </p:cNvSpPr>
          <p:nvPr>
            <p:ph type="sldNum" sz="quarter" idx="12"/>
          </p:nvPr>
        </p:nvSpPr>
        <p:spPr bwMode="auto">
          <a:noFill/>
          <a:ln>
            <a:miter lim="800000"/>
            <a:headEnd/>
            <a:tailEnd/>
          </a:ln>
        </p:spPr>
        <p:txBody>
          <a:bodyPr/>
          <a:lstStyle/>
          <a:p>
            <a:fld id="{A902FDDB-7130-CA40-B7C5-098219927BAC}" type="slidenum">
              <a:rPr lang="ja-JP" altLang="en-US" smtClean="0"/>
              <a:pPr/>
              <a:t>8</a:t>
            </a:fld>
            <a:endParaRPr lang="ja-JP" altLang="en-US" smtClean="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7411">
                                            <p:txEl>
                                              <p:pRg st="1" end="1"/>
                                            </p:txEl>
                                          </p:spTgt>
                                        </p:tgtEl>
                                        <p:attrNameLst>
                                          <p:attrName>style.visibility</p:attrName>
                                        </p:attrNameLst>
                                      </p:cBhvr>
                                      <p:to>
                                        <p:strVal val="visible"/>
                                      </p:to>
                                    </p:set>
                                    <p:animEffect transition="in" filter="diamond(in)">
                                      <p:cBhvr>
                                        <p:cTn id="7" dur="2000"/>
                                        <p:tgtEl>
                                          <p:spTgt spid="17411">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7411">
                                            <p:txEl>
                                              <p:pRg st="2" end="2"/>
                                            </p:txEl>
                                          </p:spTgt>
                                        </p:tgtEl>
                                        <p:attrNameLst>
                                          <p:attrName>style.visibility</p:attrName>
                                        </p:attrNameLst>
                                      </p:cBhvr>
                                      <p:to>
                                        <p:strVal val="visible"/>
                                      </p:to>
                                    </p:set>
                                    <p:animEffect transition="in" filter="diamond(in)">
                                      <p:cBhvr>
                                        <p:cTn id="12" dur="2000"/>
                                        <p:tgtEl>
                                          <p:spTgt spid="17411">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7411">
                                            <p:txEl>
                                              <p:pRg st="3" end="3"/>
                                            </p:txEl>
                                          </p:spTgt>
                                        </p:tgtEl>
                                        <p:attrNameLst>
                                          <p:attrName>style.visibility</p:attrName>
                                        </p:attrNameLst>
                                      </p:cBhvr>
                                      <p:to>
                                        <p:strVal val="visible"/>
                                      </p:to>
                                    </p:set>
                                    <p:animEffect transition="in" filter="diamond(in)">
                                      <p:cBhvr>
                                        <p:cTn id="17" dur="2000"/>
                                        <p:tgtEl>
                                          <p:spTgt spid="174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タイトル 1"/>
          <p:cNvSpPr>
            <a:spLocks noGrp="1"/>
          </p:cNvSpPr>
          <p:nvPr>
            <p:ph type="title"/>
          </p:nvPr>
        </p:nvSpPr>
        <p:spPr>
          <a:xfrm>
            <a:off x="468313" y="625475"/>
            <a:ext cx="8064500" cy="571500"/>
          </a:xfrm>
        </p:spPr>
        <p:txBody>
          <a:bodyPr/>
          <a:lstStyle/>
          <a:p>
            <a:pPr eaLnBrk="1" hangingPunct="1"/>
            <a:r>
              <a:rPr lang="ja-JP" altLang="en-US" sz="3200" b="1">
                <a:ln>
                  <a:noFill/>
                </a:ln>
                <a:solidFill>
                  <a:srgbClr val="7030A0"/>
                </a:solidFill>
              </a:rPr>
              <a:t>母乳を充分飲めている信頼できるサイン</a:t>
            </a:r>
          </a:p>
        </p:txBody>
      </p:sp>
      <p:sp>
        <p:nvSpPr>
          <p:cNvPr id="31747" name="コンテンツ プレースホルダ 2"/>
          <p:cNvSpPr>
            <a:spLocks noGrp="1"/>
          </p:cNvSpPr>
          <p:nvPr>
            <p:ph idx="1"/>
          </p:nvPr>
        </p:nvSpPr>
        <p:spPr>
          <a:xfrm>
            <a:off x="763588" y="1412875"/>
            <a:ext cx="7786687" cy="4608513"/>
          </a:xfrm>
        </p:spPr>
        <p:txBody>
          <a:bodyPr/>
          <a:lstStyle/>
          <a:p>
            <a:pPr eaLnBrk="1" hangingPunct="1"/>
            <a:r>
              <a:rPr lang="ja-JP" altLang="en-US" sz="2800">
                <a:solidFill>
                  <a:schemeClr val="bg1"/>
                </a:solidFill>
                <a:latin typeface="HG丸ｺﾞｼｯｸM-PRO" charset="-128"/>
              </a:rPr>
              <a:t>尿や便が出ている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生後</a:t>
            </a:r>
            <a:r>
              <a:rPr lang="en-US" altLang="ja-JP" sz="2800">
                <a:solidFill>
                  <a:schemeClr val="bg1"/>
                </a:solidFill>
                <a:latin typeface="HG丸ｺﾞｼｯｸM-PRO" charset="-128"/>
              </a:rPr>
              <a:t>2</a:t>
            </a:r>
            <a:r>
              <a:rPr lang="ja-JP" altLang="en-US" sz="2800">
                <a:solidFill>
                  <a:schemeClr val="bg1"/>
                </a:solidFill>
                <a:latin typeface="HG丸ｺﾞｼｯｸM-PRO" charset="-128"/>
              </a:rPr>
              <a:t>日（</a:t>
            </a:r>
            <a:r>
              <a:rPr lang="en-US" altLang="ja-JP" sz="2800">
                <a:solidFill>
                  <a:schemeClr val="bg1"/>
                </a:solidFill>
                <a:latin typeface="HG丸ｺﾞｼｯｸM-PRO" charset="-128"/>
              </a:rPr>
              <a:t>48</a:t>
            </a:r>
            <a:r>
              <a:rPr lang="ja-JP" altLang="en-US" sz="2800">
                <a:solidFill>
                  <a:schemeClr val="bg1"/>
                </a:solidFill>
                <a:latin typeface="HG丸ｺﾞｼｯｸM-PRO" charset="-128"/>
              </a:rPr>
              <a:t>時間）を過ぎたら</a:t>
            </a:r>
            <a:r>
              <a:rPr lang="en-US" altLang="ja-JP" sz="2800">
                <a:solidFill>
                  <a:schemeClr val="bg1"/>
                </a:solidFill>
                <a:latin typeface="HG丸ｺﾞｼｯｸM-PRO" charset="-128"/>
              </a:rPr>
              <a:t>24</a:t>
            </a:r>
            <a:r>
              <a:rPr lang="ja-JP" altLang="en-US" sz="2800">
                <a:solidFill>
                  <a:schemeClr val="bg1"/>
                </a:solidFill>
                <a:latin typeface="HG丸ｺﾞｼｯｸM-PRO" charset="-128"/>
              </a:rPr>
              <a:t>時間に</a:t>
            </a:r>
            <a:r>
              <a:rPr lang="en-US" altLang="ja-JP" sz="2800">
                <a:solidFill>
                  <a:schemeClr val="bg1"/>
                </a:solidFill>
                <a:latin typeface="HG丸ｺﾞｼｯｸM-PRO" charset="-128"/>
              </a:rPr>
              <a:t>6</a:t>
            </a:r>
            <a:r>
              <a:rPr lang="ja-JP" altLang="en-US" sz="2800">
                <a:solidFill>
                  <a:schemeClr val="bg1"/>
                </a:solidFill>
                <a:latin typeface="HG丸ｺﾞｼｯｸM-PRO" charset="-128"/>
              </a:rPr>
              <a:t>回かそれ以上色の薄い尿でおむつが濡れる</a:t>
            </a:r>
            <a:endParaRPr lang="en-US" altLang="ja-JP" sz="2800">
              <a:solidFill>
                <a:schemeClr val="bg1"/>
              </a:solidFill>
              <a:latin typeface="HG丸ｺﾞｼｯｸM-PRO" charset="-128"/>
            </a:endParaRPr>
          </a:p>
          <a:p>
            <a:pPr eaLnBrk="1" hangingPunct="1"/>
            <a:r>
              <a:rPr lang="en-US" altLang="ja-JP" sz="2800">
                <a:solidFill>
                  <a:schemeClr val="bg1"/>
                </a:solidFill>
                <a:latin typeface="HG丸ｺﾞｼｯｸM-PRO" charset="-128"/>
              </a:rPr>
              <a:t>24</a:t>
            </a:r>
            <a:r>
              <a:rPr lang="ja-JP" altLang="en-US" sz="2800">
                <a:solidFill>
                  <a:schemeClr val="bg1"/>
                </a:solidFill>
                <a:latin typeface="HG丸ｺﾞｼｯｸM-PRO" charset="-128"/>
              </a:rPr>
              <a:t>時間で</a:t>
            </a:r>
            <a:r>
              <a:rPr lang="en-US" altLang="ja-JP" sz="2800">
                <a:solidFill>
                  <a:schemeClr val="bg1"/>
                </a:solidFill>
                <a:latin typeface="HG丸ｺﾞｼｯｸM-PRO" charset="-128"/>
              </a:rPr>
              <a:t>3〜8</a:t>
            </a:r>
            <a:r>
              <a:rPr lang="ja-JP" altLang="en-US" sz="2800">
                <a:solidFill>
                  <a:schemeClr val="bg1"/>
                </a:solidFill>
                <a:latin typeface="HG丸ｺﾞｼｯｸM-PRO" charset="-128"/>
              </a:rPr>
              <a:t>回の便が出る</a:t>
            </a:r>
            <a:r>
              <a:rPr lang="en-US" altLang="ja-JP" sz="2800">
                <a:solidFill>
                  <a:schemeClr val="bg1"/>
                </a:solidFill>
                <a:latin typeface="HG丸ｺﾞｼｯｸM-PRO" charset="-128"/>
              </a:rPr>
              <a:t>: </a:t>
            </a:r>
            <a:r>
              <a:rPr lang="ja-JP" altLang="en-US" sz="2800">
                <a:solidFill>
                  <a:schemeClr val="bg1"/>
                </a:solidFill>
                <a:latin typeface="HG丸ｺﾞｼｯｸM-PRO" charset="-128"/>
              </a:rPr>
              <a:t>ただし</a:t>
            </a:r>
            <a:r>
              <a:rPr lang="en-US" altLang="ja-JP" sz="2800">
                <a:solidFill>
                  <a:schemeClr val="bg1"/>
                </a:solidFill>
                <a:latin typeface="HG丸ｺﾞｼｯｸM-PRO" charset="-128"/>
              </a:rPr>
              <a:t>1</a:t>
            </a:r>
            <a:r>
              <a:rPr lang="ja-JP" altLang="en-US" sz="2800">
                <a:solidFill>
                  <a:schemeClr val="bg1"/>
                </a:solidFill>
                <a:latin typeface="HG丸ｺﾞｼｯｸM-PRO" charset="-128"/>
              </a:rPr>
              <a:t>か月を過ぎると排便回数が少なくなることもある</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覚醒して筋緊張がよく健康的な皮膚で</a:t>
            </a:r>
            <a:r>
              <a:rPr lang="en-US" altLang="ja-JP" sz="2800">
                <a:solidFill>
                  <a:schemeClr val="bg1"/>
                </a:solidFill>
                <a:latin typeface="HG丸ｺﾞｼｯｸM-PRO" charset="-128"/>
              </a:rPr>
              <a:t>,</a:t>
            </a:r>
            <a:r>
              <a:rPr lang="ja-JP" altLang="en-US" sz="2800">
                <a:solidFill>
                  <a:schemeClr val="bg1"/>
                </a:solidFill>
                <a:latin typeface="HG丸ｺﾞｼｯｸM-PRO" charset="-128"/>
              </a:rPr>
              <a:t>着ている服が小さくなっていく</a:t>
            </a:r>
            <a:endParaRPr lang="en-US" altLang="ja-JP" sz="2800">
              <a:solidFill>
                <a:schemeClr val="bg1"/>
              </a:solidFill>
              <a:latin typeface="HG丸ｺﾞｼｯｸM-PRO" charset="-128"/>
            </a:endParaRPr>
          </a:p>
          <a:p>
            <a:pPr eaLnBrk="1" hangingPunct="1"/>
            <a:r>
              <a:rPr lang="ja-JP" altLang="en-US" sz="2800">
                <a:solidFill>
                  <a:schemeClr val="bg1"/>
                </a:solidFill>
                <a:latin typeface="HG丸ｺﾞｼｯｸM-PRO" charset="-128"/>
              </a:rPr>
              <a:t>体重増加→医療者が必要と判断するような場合は毎週体重測定</a:t>
            </a:r>
            <a:endParaRPr lang="en-US" altLang="ja-JP" sz="2800">
              <a:solidFill>
                <a:schemeClr val="bg1"/>
              </a:solidFill>
              <a:latin typeface="HG丸ｺﾞｼｯｸM-PRO" charset="-128"/>
            </a:endParaRPr>
          </a:p>
          <a:p>
            <a:pPr eaLnBrk="1" hangingPunct="1">
              <a:buFont typeface="Wingdings" charset="2"/>
              <a:buNone/>
            </a:pPr>
            <a:endParaRPr lang="en-US" altLang="ja-JP" sz="2800">
              <a:solidFill>
                <a:schemeClr val="bg1"/>
              </a:solidFill>
              <a:latin typeface="HG丸ｺﾞｼｯｸM-PRO" charset="-128"/>
            </a:endParaRPr>
          </a:p>
          <a:p>
            <a:pPr eaLnBrk="1" hangingPunct="1"/>
            <a:endParaRPr lang="en-US" altLang="ja-JP" sz="2800">
              <a:solidFill>
                <a:schemeClr val="bg1"/>
              </a:solidFill>
              <a:latin typeface="HG丸ｺﾞｼｯｸM-PRO" charset="-128"/>
            </a:endParaRPr>
          </a:p>
          <a:p>
            <a:pPr lvl="1" eaLnBrk="1" hangingPunct="1"/>
            <a:endParaRPr lang="ja-JP" altLang="en-US">
              <a:solidFill>
                <a:schemeClr val="bg1"/>
              </a:solidFill>
              <a:latin typeface="HG丸ｺﾞｼｯｸM-PRO" charset="-128"/>
            </a:endParaRPr>
          </a:p>
        </p:txBody>
      </p:sp>
      <p:sp>
        <p:nvSpPr>
          <p:cNvPr id="31748" name="スライド番号プレースホルダ 3"/>
          <p:cNvSpPr>
            <a:spLocks noGrp="1"/>
          </p:cNvSpPr>
          <p:nvPr>
            <p:ph type="sldNum" sz="quarter" idx="12"/>
          </p:nvPr>
        </p:nvSpPr>
        <p:spPr bwMode="auto">
          <a:noFill/>
          <a:ln>
            <a:miter lim="800000"/>
            <a:headEnd/>
            <a:tailEnd/>
          </a:ln>
        </p:spPr>
        <p:txBody>
          <a:bodyPr/>
          <a:lstStyle/>
          <a:p>
            <a:fld id="{5172A872-77D4-DF46-8135-D52D433742CA}" type="slidenum">
              <a:rPr lang="ja-JP" altLang="en-US" smtClean="0"/>
              <a:pPr/>
              <a:t>9</a:t>
            </a:fld>
            <a:endParaRPr lang="ja-JP" altLang="en-US"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thm15="http://schemas.microsoft.com/office/thememl/2012/main" xmlns:a="http://schemas.openxmlformats.org/drawingml/2006/main" xmlns=""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用基礎セミ</Template>
  <TotalTime>2878</TotalTime>
  <Words>2061</Words>
  <Application>Microsoft Macintosh PowerPoint</Application>
  <PresentationFormat>画面に合わせる (4:3)</PresentationFormat>
  <Paragraphs>273</Paragraphs>
  <Slides>36</Slides>
  <Notes>34</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36</vt:i4>
      </vt:variant>
    </vt:vector>
  </HeadingPairs>
  <TitlesOfParts>
    <vt:vector size="37" baseType="lpstr">
      <vt:lpstr>用基礎セミ</vt:lpstr>
      <vt:lpstr>赤ちゃんとお母さんにやさしい 母乳育児支援</vt:lpstr>
      <vt:lpstr>セッションの目的</vt:lpstr>
      <vt:lpstr>１．「母乳不足」についての心配</vt:lpstr>
      <vt:lpstr>郁子さんのストーリー</vt:lpstr>
      <vt:lpstr>スライド 5</vt:lpstr>
      <vt:lpstr>スライド 6</vt:lpstr>
      <vt:lpstr>母乳不足と「考えてしまう」サイン</vt:lpstr>
      <vt:lpstr>スライド 8</vt:lpstr>
      <vt:lpstr>母乳を充分飲めている信頼できるサイン</vt:lpstr>
      <vt:lpstr>母親がサインを知る重要性</vt:lpstr>
      <vt:lpstr>母乳産生不足の原因</vt:lpstr>
      <vt:lpstr>母乳産生不足と精神的因子との関連</vt:lpstr>
      <vt:lpstr>母乳摂取量が少ない原因</vt:lpstr>
      <vt:lpstr>母乳の摂取量と産生は関連 </vt:lpstr>
      <vt:lpstr>２．赤ちゃんの正常な成長パターン</vt:lpstr>
      <vt:lpstr>郁子さんのストーリー</vt:lpstr>
      <vt:lpstr>スライド 17</vt:lpstr>
      <vt:lpstr>初期の体重減少と体重増加</vt:lpstr>
      <vt:lpstr>適切な母乳育児の実践</vt:lpstr>
      <vt:lpstr>３．母乳の摂取量と産生を改善</vt:lpstr>
      <vt:lpstr>コミュニケーション・スキルを使って </vt:lpstr>
      <vt:lpstr>乳汁摂取量を改善するための支援</vt:lpstr>
      <vt:lpstr>母乳の分泌がとても少ない場合</vt:lpstr>
      <vt:lpstr>母乳産生を増やすために必要なこと</vt:lpstr>
      <vt:lpstr>母乳産生を増やすための母親への提案</vt:lpstr>
      <vt:lpstr>母乳産生を増やす飲食物はあるか？ </vt:lpstr>
      <vt:lpstr>経過観察とフォローアップ（継続支援）</vt:lpstr>
      <vt:lpstr>経過観察とフォローアップの実際</vt:lpstr>
      <vt:lpstr>４．ケース・スタディについて の話し合い</vt:lpstr>
      <vt:lpstr>スライド 30</vt:lpstr>
      <vt:lpstr>助産師はコミュニケーション・スキルを上手に使って聞き出す</vt:lpstr>
      <vt:lpstr>スライド 32</vt:lpstr>
      <vt:lpstr>　観察してわかったこと</vt:lpstr>
      <vt:lpstr>スライド 34</vt:lpstr>
      <vt:lpstr>伝える必要のある情報・支援</vt:lpstr>
      <vt:lpstr>Take-Home Messages(9)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206</cp:revision>
  <dcterms:created xsi:type="dcterms:W3CDTF">2017-08-28T02:23:24Z</dcterms:created>
  <dcterms:modified xsi:type="dcterms:W3CDTF">2017-08-28T02:25:18Z</dcterms:modified>
</cp:coreProperties>
</file>